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ctiveX/activeX2.xml" ContentType="application/vnd.ms-office.activeX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38" r:id="rId3"/>
    <p:sldMasterId id="2147483768" r:id="rId4"/>
    <p:sldMasterId id="2147483798" r:id="rId5"/>
    <p:sldMasterId id="2147483828" r:id="rId6"/>
    <p:sldMasterId id="2147483858" r:id="rId7"/>
  </p:sldMasterIdLst>
  <p:notesMasterIdLst>
    <p:notesMasterId r:id="rId37"/>
  </p:notesMasterIdLst>
  <p:sldIdLst>
    <p:sldId id="257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90" r:id="rId19"/>
    <p:sldId id="291" r:id="rId20"/>
    <p:sldId id="293" r:id="rId21"/>
    <p:sldId id="294" r:id="rId22"/>
    <p:sldId id="363" r:id="rId23"/>
    <p:sldId id="295" r:id="rId24"/>
    <p:sldId id="308" r:id="rId25"/>
    <p:sldId id="309" r:id="rId26"/>
    <p:sldId id="311" r:id="rId27"/>
    <p:sldId id="322" r:id="rId28"/>
    <p:sldId id="364" r:id="rId29"/>
    <p:sldId id="336" r:id="rId30"/>
    <p:sldId id="338" r:id="rId31"/>
    <p:sldId id="342" r:id="rId32"/>
    <p:sldId id="343" r:id="rId33"/>
    <p:sldId id="345" r:id="rId34"/>
    <p:sldId id="346" r:id="rId35"/>
    <p:sldId id="347" r:id="rId3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1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606158827017973E-3"/>
                  <c:y val="0.31540960063883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942227427464253E-5"/>
                  <c:y val="0.34635282540007289"/>
                </c:manualLayout>
              </c:layout>
              <c:tx>
                <c:rich>
                  <a:bodyPr/>
                  <a:lstStyle/>
                  <a:p>
                    <a:fld id="{1E69F816-5089-4EE6-B075-5838A84FF779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39337398437312E-2"/>
                  <c:y val="0.310069826083477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AC8233-EF95-4068-9583-47D71AFCCA11}" type="VALUE">
                      <a:rPr lang="ru-RU"/>
                      <a:pPr>
                        <a:defRPr sz="20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r>
                      <a:rPr lang="ru-RU"/>
                      <a:t>Дефицит бюджета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5572544632185"/>
                      <c:h val="0.1875088278112477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2470.3000000000002</c:v>
                </c:pt>
                <c:pt idx="1">
                  <c:v>2601.5</c:v>
                </c:pt>
                <c:pt idx="2">
                  <c:v>-131.19999999999999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171998577489269E-2"/>
                  <c:y val="7.94608667993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428989894436408E-2"/>
                  <c:y val="8.3841685508598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374215034991306E-2"/>
                  <c:y val="0.27324712570172999"/>
                </c:manualLayout>
              </c:layout>
              <c:tx>
                <c:rich>
                  <a:bodyPr/>
                  <a:lstStyle/>
                  <a:p>
                    <a:fld id="{03994B36-F712-4405-BFB3-D41DE8723BAA}" type="VALUE">
                      <a:rPr lang="ru-RU"/>
                      <a:pPr/>
                      <a:t>[ЗНАЧЕНИЕ]</a:t>
                    </a:fld>
                    <a:r>
                      <a:rPr lang="ru-RU" dirty="0"/>
                      <a:t> </a:t>
                    </a:r>
                  </a:p>
                  <a:p>
                    <a:r>
                      <a:rPr lang="ru-RU" dirty="0" smtClean="0"/>
                      <a:t>Дефицит </a:t>
                    </a:r>
                    <a:r>
                      <a:rPr lang="ru-RU" dirty="0"/>
                      <a:t>бюджета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1580.3</c:v>
                </c:pt>
                <c:pt idx="1">
                  <c:v>1620.4</c:v>
                </c:pt>
                <c:pt idx="2">
                  <c:v>-40.1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7058080"/>
        <c:axId val="177058472"/>
        <c:axId val="0"/>
      </c:bar3DChart>
      <c:catAx>
        <c:axId val="17705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058472"/>
        <c:crosses val="autoZero"/>
        <c:auto val="1"/>
        <c:lblAlgn val="ctr"/>
        <c:lblOffset val="100"/>
        <c:noMultiLvlLbl val="0"/>
      </c:catAx>
      <c:valAx>
        <c:axId val="177058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05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251290800991018"/>
          <c:y val="6.8348482876919275E-2"/>
          <c:w val="0.38326817287057108"/>
          <c:h val="6.5291511473281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28477690288713"/>
          <c:y val="0.1309994928770668"/>
          <c:w val="0.84043744531933495"/>
          <c:h val="0.496389362680075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9 месяцев 2017 года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027921408287474E-2"/>
                  <c:y val="-1.794269075895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-1.5752351069405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067357846609568E-3"/>
                  <c:y val="-1.6251937919156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720899289743226E-3"/>
                  <c:y val="-1.1627978060041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3983224480504E-3"/>
                  <c:y val="-2.1173775565759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995806120127042E-3"/>
                  <c:y val="-2.23500964305238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87453641936624E-2"/>
                      <c:h val="6.106290871361069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3.056525773224983E-4"/>
                  <c:y val="-2.823151550696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628.9</c:v>
                </c:pt>
                <c:pt idx="1">
                  <c:v>803.4</c:v>
                </c:pt>
                <c:pt idx="2">
                  <c:v>130.80000000000001</c:v>
                </c:pt>
                <c:pt idx="3">
                  <c:v>7.2</c:v>
                </c:pt>
                <c:pt idx="4">
                  <c:v>6.1</c:v>
                </c:pt>
                <c:pt idx="5" formatCode="0.0;[Red]0.0">
                  <c:v>2.2000000000000002</c:v>
                </c:pt>
                <c:pt idx="6">
                  <c:v>1.7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9 месяцев 2018 года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916747312388725E-2"/>
                  <c:y val="-1.0731936481637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58799846538825E-2"/>
                  <c:y val="-2.78630584675929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148052847965507E-2"/>
                  <c:y val="-1.702571622657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819508071676783E-2"/>
                  <c:y val="-1.4034712024611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666666666666701E-2"/>
                  <c:y val="-1.860465116279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7731731363128859E-3"/>
                  <c:y val="-1.8685718001247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041765565380174E-2"/>
                  <c:y val="-2.823151550696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459.3</c:v>
                </c:pt>
                <c:pt idx="1">
                  <c:v>947.1</c:v>
                </c:pt>
                <c:pt idx="2">
                  <c:v>194.7</c:v>
                </c:pt>
                <c:pt idx="3">
                  <c:v>8.1999999999999993</c:v>
                </c:pt>
                <c:pt idx="4">
                  <c:v>6.8</c:v>
                </c:pt>
                <c:pt idx="5">
                  <c:v>2.6</c:v>
                </c:pt>
                <c:pt idx="6">
                  <c:v>1.8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8"/>
        <c:gapDepth val="0"/>
        <c:shape val="box"/>
        <c:axId val="305395888"/>
        <c:axId val="305395496"/>
        <c:axId val="0"/>
      </c:bar3DChart>
      <c:catAx>
        <c:axId val="305395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395496"/>
        <c:crosses val="autoZero"/>
        <c:auto val="1"/>
        <c:lblAlgn val="ctr"/>
        <c:lblOffset val="100"/>
        <c:noMultiLvlLbl val="0"/>
      </c:catAx>
      <c:valAx>
        <c:axId val="30539549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39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98929036904147"/>
          <c:y val="2.0233089368708421E-2"/>
          <c:w val="0.65920531236877122"/>
          <c:h val="6.5251537229073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942484753302887"/>
          <c:y val="0.2640689285689562"/>
          <c:w val="0.48933972973631995"/>
          <c:h val="0.478295196805017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1063651429848632"/>
                  <c:y val="-2.41239522859882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018168158037994E-2"/>
                  <c:y val="5.78395711162294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82C271-7F62-43EB-B9E7-99316FF9B91F}" type="CATEGORYNAME">
                      <a:rPr lang="ru-RU" sz="1600" b="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600" b="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fld id="{3C8FE8F4-8B2E-4E27-9A43-CBE8F68F88A0}" type="VALUE">
                      <a:rPr lang="ru-RU" sz="1600" b="0" baseline="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651042950304"/>
                      <c:h val="0.352402694993716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9.3139461931361578E-2"/>
                  <c:y val="-9.9622678591961597E-2"/>
                </c:manualLayout>
              </c:layout>
              <c:tx>
                <c:rich>
                  <a:bodyPr/>
                  <a:lstStyle/>
                  <a:p>
                    <a:fld id="{75C3E080-734A-44BF-B1B4-740809723567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fld id="{C4A68844-8CAB-41D3-91EF-5E9D5F3675A7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9293123444432358"/>
                  <c:y val="0.11204404463830279"/>
                </c:manualLayout>
              </c:layout>
              <c:tx>
                <c:rich>
                  <a:bodyPr/>
                  <a:lstStyle/>
                  <a:p>
                    <a:fld id="{75746274-83B7-4FE2-B4AA-3CF11ECC46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B6AC2FD-4945-43DB-A98A-0C95483CAA5F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5.3939501584998072E-2"/>
                  <c:y val="-3.3238964990847671E-2"/>
                </c:manualLayout>
              </c:layout>
              <c:tx>
                <c:rich>
                  <a:bodyPr/>
                  <a:lstStyle/>
                  <a:p>
                    <a:fld id="{1C46E854-D0E3-46F6-87F2-B75922383C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04CBA1E4-737A-4AC8-B81E-39D305F90FAF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4653372601448367"/>
                  <c:y val="-3.1882114033225967E-2"/>
                </c:manualLayout>
              </c:layout>
              <c:tx>
                <c:rich>
                  <a:bodyPr/>
                  <a:lstStyle/>
                  <a:p>
                    <a:fld id="{5C0C0BDC-3AFA-4CCC-A136-38CB218863BF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35DF08A8-2D3A-4A1C-9146-0DC89A286E28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МП БГО "Развитие и обеспечение эффективности деятельности администрации БГО до 2020 года"</c:v>
                </c:pt>
                <c:pt idx="1">
                  <c:v>МП БГО  "Управление муниципальной собственностью и земельными ресурсами БГО до 2020 года"</c:v>
                </c:pt>
                <c:pt idx="2">
                  <c:v>МП БГО "Развитие системы образования  БГО до 2020 года"</c:v>
                </c:pt>
                <c:pt idx="3">
                  <c:v>МП БГО "Развитие культуры, физической культуры и спорта и работы с молодежью в БГО до 2020 года"</c:v>
                </c:pt>
                <c:pt idx="4">
                  <c:v>МП  БГО "Управление муниципальными финансами БГО до 2020 года"</c:v>
                </c:pt>
                <c:pt idx="5">
                  <c:v>Непрограммные направления расходов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28.3</c:v>
                </c:pt>
                <c:pt idx="1">
                  <c:v>0.4</c:v>
                </c:pt>
                <c:pt idx="2">
                  <c:v>57.8</c:v>
                </c:pt>
                <c:pt idx="3">
                  <c:v>11.9</c:v>
                </c:pt>
                <c:pt idx="4">
                  <c:v>0.5</c:v>
                </c:pt>
                <c:pt idx="5" formatCode="0.0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545701159702366"/>
          <c:y val="0.45639287678598128"/>
          <c:w val="0.3195277368130765"/>
          <c:h val="0.285824127582754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relaxedInset"/>
              <a:bevelB w="381000" h="381000" prst="relaxedInset"/>
              <a:contourClr>
                <a:srgbClr val="000000"/>
              </a:contourClr>
            </a:sp3d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30199096398952868"/>
                  <c:y val="6.17789297034274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3354902676545"/>
                      <c:h val="0.14151315058560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0514198244318011"/>
                  <c:y val="8.3087383733899123E-2"/>
                </c:manualLayout>
              </c:layout>
              <c:tx>
                <c:rich>
                  <a:bodyPr/>
                  <a:lstStyle/>
                  <a:p>
                    <a:fld id="{37BE62C8-3C62-482F-A578-43DFD0A6F93D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1FD192BD-51A6-48FE-A0BE-D56FC4B27913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0886717535589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35677208981764424"/>
                  <c:y val="2.0958780327749643E-2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D2AE4AF-E747-40FE-8445-8A20D7163BB0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665700323749865"/>
                  <c:y val="0.196038960491572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0B3799-5626-4EC3-8B0F-6B2EFA8D3FCC}" type="CATEGORYNAME">
                      <a:rPr lang="ru-RU" b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74139905-985A-49F2-B8C9-467DB9206571}" type="VALUE">
                      <a:rPr lang="ru-RU" b="0" baseline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136112148481"/>
                      <c:h val="0.1374314918373804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3715470391380186E-2"/>
                  <c:y val="0.14055302265924499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>
                        <a:solidFill>
                          <a:schemeClr val="bg1"/>
                        </a:solidFill>
                      </a:rPr>
                      <a:pPr/>
                      <a:t>[ИМЯ КАТЕГОРИИ]</a:t>
                    </a:fld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ru-RU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fld id="{A00E2D08-9740-4F47-B553-30949C070AF1}" type="VALUE">
                      <a:rPr lang="ru-RU" baseline="0" smtClean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 baseline="0" dirty="0" smtClean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9.6360562668723837E-2"/>
                  <c:y val="6.1179118530469111E-3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6.6328003681825579E-2"/>
                  <c:y val="3.5656666787709644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13008017193362173"/>
                  <c:y val="1.998741044981299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1974456199265"/>
                      <c:h val="0.135340258288417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5917711152969313"/>
                  <c:y val="-3.7818013399457347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0.29604354812769357"/>
                  <c:y val="-0.15342723998671989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7.5844686840381287E-2"/>
                  <c:y val="-0.149666342876707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135068-79C4-4BC5-B820-01C33FB505F2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EF2C7F53-484C-4315-8CD4-0E90C74A531D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40920420047954"/>
                      <c:h val="0.1487598771604252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0.15399960110527458"/>
                  <c:y val="-0.1503877373955356"/>
                </c:manualLayout>
              </c:layout>
              <c:tx>
                <c:rich>
                  <a:bodyPr/>
                  <a:lstStyle/>
                  <a:p>
                    <a:fld id="{2D7F4891-82F6-478D-912C-72869068302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3D950909-B66D-47CD-B253-95BD42E44F8E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50650361958345"/>
                      <c:h val="0.1269858904566159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2"/>
              <c:layout>
                <c:manualLayout>
                  <c:x val="0.36507118998746979"/>
                  <c:y val="-9.1239060741094266E-2"/>
                </c:manualLayout>
              </c:layout>
              <c:tx>
                <c:rich>
                  <a:bodyPr/>
                  <a:lstStyle/>
                  <a:p>
                    <a:fld id="{59336680-63F9-458B-A5EE-80EB5A3C5EF4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8CE59ECA-E710-404C-BA61-D195BEB02A55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29414169940052"/>
                      <c:h val="0.1269858904566159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3"/>
              <c:layout>
                <c:manualLayout>
                  <c:x val="0.36892798632672474"/>
                  <c:y val="0.21341897556142325"/>
                </c:manualLayout>
              </c:layout>
              <c:tx>
                <c:rich>
                  <a:bodyPr/>
                  <a:lstStyle/>
                  <a:p>
                    <a:fld id="{AD315EC3-8D14-4A7B-AD58-D1D7D042808A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4451C4E7-9BEE-4B4A-A09F-985E7AA0DAD8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85166931536396"/>
                      <c:h val="0.1269858904566159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3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7</c:v>
                </c:pt>
                <c:pt idx="4">
                  <c:v>Подпрограмма 4</c:v>
                </c:pt>
                <c:pt idx="5">
                  <c:v>Подпрограмма 6</c:v>
                </c:pt>
                <c:pt idx="6">
                  <c:v>Подпрограмма 8</c:v>
                </c:pt>
                <c:pt idx="7">
                  <c:v>Подпрограмма 5</c:v>
                </c:pt>
                <c:pt idx="8">
                  <c:v>Подпрограмма 9</c:v>
                </c:pt>
                <c:pt idx="9">
                  <c:v>Подпрограмма 10</c:v>
                </c:pt>
                <c:pt idx="10">
                  <c:v>Подпрограмма 11</c:v>
                </c:pt>
                <c:pt idx="11">
                  <c:v>Подпрограмма 12</c:v>
                </c:pt>
                <c:pt idx="12">
                  <c:v>Подпрограмма 13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2.2999999999999998</c:v>
                </c:pt>
                <c:pt idx="1">
                  <c:v>29.9</c:v>
                </c:pt>
                <c:pt idx="2">
                  <c:v>17.5</c:v>
                </c:pt>
                <c:pt idx="3">
                  <c:v>1</c:v>
                </c:pt>
                <c:pt idx="4">
                  <c:v>1.7</c:v>
                </c:pt>
                <c:pt idx="5">
                  <c:v>3.8</c:v>
                </c:pt>
                <c:pt idx="6">
                  <c:v>28</c:v>
                </c:pt>
                <c:pt idx="7">
                  <c:v>0.5</c:v>
                </c:pt>
                <c:pt idx="8">
                  <c:v>13.9</c:v>
                </c:pt>
                <c:pt idx="9">
                  <c:v>0.6</c:v>
                </c:pt>
                <c:pt idx="10" formatCode="0.00">
                  <c:v>0.01</c:v>
                </c:pt>
                <c:pt idx="11" formatCode="0.00">
                  <c:v>0.09</c:v>
                </c:pt>
                <c:pt idx="12">
                  <c:v>0.7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37445839351184"/>
          <c:y val="0.18728931665820533"/>
          <c:w val="0.53445613886038801"/>
          <c:h val="0.479299648523901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divot"/>
              <a:bevelB w="381000" h="381000" prst="divot"/>
              <a:contourClr>
                <a:srgbClr val="000000"/>
              </a:contourClr>
            </a:sp3d>
          </c:spPr>
          <c:explosion val="18"/>
          <c:dPt>
            <c:idx val="0"/>
            <c:bubble3D val="0"/>
            <c:explosion val="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6"/>
            <c:bubble3D val="0"/>
            <c:explosion val="15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932148696629174E-2"/>
                  <c:y val="1.62023183673217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23212065197645"/>
                      <c:h val="0.1415130934088839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31306695616744246"/>
                  <c:y val="4.2400299883811384E-3"/>
                </c:manualLayout>
              </c:layout>
              <c:tx>
                <c:rich>
                  <a:bodyPr/>
                  <a:lstStyle/>
                  <a:p>
                    <a:fld id="{37BE62C8-3C62-482F-A578-43DFD0A6F93D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baseline="0" dirty="0" smtClean="0"/>
                      <a:t>40,4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20762126666585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4909919781710302E-2"/>
                  <c:y val="-0.21126669992610841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r>
                      <a:rPr lang="ru-RU" baseline="0" dirty="0" smtClean="0"/>
                      <a:t>6,4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42291865463271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5207014514430645E-2"/>
                  <c:y val="-3.25444003485471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0B3799-5626-4EC3-8B0F-6B2EFA8D3FCC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74139905-985A-49F2-B8C9-467DB9206571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02763368392088"/>
                      <c:h val="0.138130740524524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8.1532662319451527E-2"/>
                  <c:y val="0.117812791054417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2FD33E-F977-4A07-8D4F-8F0F2C6ABF66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A00E2D08-9740-4F47-B553-30949C070AF1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38643326695511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2137403805959224"/>
                  <c:y val="0.233267967004731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840AC0-85EE-4806-A605-D9A5AFC711AB}" type="CATEGORYNAME">
                      <a:rPr lang="ru-RU" b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b="0" baseline="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="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fld id="{81F8ADC5-B741-4BE2-B154-EE44E36F84F6}" type="VALUE">
                      <a:rPr lang="ru-RU" b="0" baseline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="0" baseline="0" dirty="0" smtClean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4173820404866"/>
                      <c:h val="0.1438337402305076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10113972189934621"/>
                  <c:y val="0.22604693606082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08E190-6A0F-40F8-90DF-86543A7B20DC}" type="CATEGORYNAME">
                      <a:rPr lang="ru-RU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baseline="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fld id="{33BF692D-6BE9-42EA-AB0C-F104C9833DBD}" type="VALUE">
                      <a:rPr lang="ru-RU" baseline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aseline="0" dirty="0" smtClean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94046596455081"/>
                      <c:h val="0.121021934584534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27310806627709883"/>
                  <c:y val="0.18517285670979966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>
                        <a:solidFill>
                          <a:schemeClr val="bg1"/>
                        </a:solidFill>
                      </a:rPr>
                      <a:pPr/>
                      <a:t>[ИМЯ КАТЕГОРИИ]</a:t>
                    </a:fld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fld id="{093EB149-0976-47D4-8D1D-A2724E2096D8}" type="VALUE">
                      <a:rPr lang="ru-RU" baseline="0" smtClean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68346670711681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28505355602669002"/>
                  <c:y val="1.7031377118345618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85803055985238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  <c:pt idx="4">
                  <c:v>Подпрограмма 5</c:v>
                </c:pt>
                <c:pt idx="5">
                  <c:v>Подпрограмма 6</c:v>
                </c:pt>
                <c:pt idx="6">
                  <c:v>Подпрограмма 7</c:v>
                </c:pt>
                <c:pt idx="7">
                  <c:v>Подпрограмма 8</c:v>
                </c:pt>
                <c:pt idx="8">
                  <c:v>Подпрограмма 9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36.9</c:v>
                </c:pt>
                <c:pt idx="1">
                  <c:v>40.4</c:v>
                </c:pt>
                <c:pt idx="2">
                  <c:v>6.4</c:v>
                </c:pt>
                <c:pt idx="3" formatCode="0.00">
                  <c:v>0.03</c:v>
                </c:pt>
                <c:pt idx="4">
                  <c:v>11.5</c:v>
                </c:pt>
                <c:pt idx="5" formatCode="0.0">
                  <c:v>0.1</c:v>
                </c:pt>
                <c:pt idx="6" formatCode="0.0">
                  <c:v>3.8</c:v>
                </c:pt>
                <c:pt idx="7" formatCode="0.00">
                  <c:v>7.0000000000000007E-2</c:v>
                </c:pt>
                <c:pt idx="8" formatCode="0.0">
                  <c:v>0.8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327216210337039"/>
          <c:y val="0.34021713230693668"/>
          <c:w val="0.49295748184842209"/>
          <c:h val="0.442169254585747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hardEdge"/>
              <a:bevelB w="381000" h="381000" prst="hardEdge"/>
              <a:contourClr>
                <a:srgbClr val="000000"/>
              </a:contourClr>
            </a:sp3d>
          </c:spPr>
          <c:explosion val="3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3378644202932788E-3"/>
                  <c:y val="-0.13417999242774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3354902676545"/>
                      <c:h val="0.14151315058560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708020303999836E-2"/>
                  <c:y val="-8.4656894847940964E-2"/>
                </c:manualLayout>
              </c:layout>
              <c:tx>
                <c:rich>
                  <a:bodyPr/>
                  <a:lstStyle/>
                  <a:p>
                    <a:fld id="{37BE62C8-3C62-482F-A578-43DFD0A6F93D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1FD192BD-51A6-48FE-A0BE-D56FC4B27913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0886717535589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292483141462341"/>
                  <c:y val="0.10100157000099404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D2AE4AF-E747-40FE-8445-8A20D7163BB0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470867382615746E-2"/>
                  <c:y val="-3.1193536975423805E-2"/>
                </c:manualLayout>
              </c:layout>
              <c:tx>
                <c:rich>
                  <a:bodyPr/>
                  <a:lstStyle/>
                  <a:p>
                    <a:fld id="{430B3799-5626-4EC3-8B0F-6B2EFA8D3FC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74139905-985A-49F2-B8C9-467DB920657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195837483977042"/>
                  <c:y val="-8.7014819990761258E-2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A00E2D08-9740-4F47-B553-30949C070AF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513028897816211"/>
                  <c:y val="-4.8512519076827729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627120329300476E-2"/>
                  <c:y val="-4.9845156093767357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  <c:pt idx="4">
                  <c:v>Подпрограмма 5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43.7</c:v>
                </c:pt>
                <c:pt idx="1">
                  <c:v>29.1</c:v>
                </c:pt>
                <c:pt idx="2">
                  <c:v>23.7</c:v>
                </c:pt>
                <c:pt idx="3">
                  <c:v>2.2999999999999998</c:v>
                </c:pt>
                <c:pt idx="4">
                  <c:v>1.2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366338847504337"/>
          <c:y val="0.49802123594454417"/>
          <c:w val="0.3684615108125241"/>
          <c:h val="0.330778122606260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softRound"/>
              <a:bevelB w="381000" h="381000" prst="coolSlant"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5858415358144134"/>
                  <c:y val="-4.424581479250843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47777231101305"/>
                      <c:h val="0.4803278436898824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5351328843947312"/>
                  <c:y val="-0.387501534917172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E62C8-3C62-482F-A578-43DFD0A6F93D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1FD192BD-51A6-48FE-A0BE-D56FC4B27913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46078820373834"/>
                      <c:h val="0.5414537273636262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292483141462341"/>
                  <c:y val="0.10100157000099404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D2AE4AF-E747-40FE-8445-8A20D7163BB0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470867382615746E-2"/>
                  <c:y val="-3.1193536975423805E-2"/>
                </c:manualLayout>
              </c:layout>
              <c:tx>
                <c:rich>
                  <a:bodyPr/>
                  <a:lstStyle/>
                  <a:p>
                    <a:fld id="{430B3799-5626-4EC3-8B0F-6B2EFA8D3FC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74139905-985A-49F2-B8C9-467DB920657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195837483977042"/>
                  <c:y val="-8.7014819990761258E-2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A00E2D08-9740-4F47-B553-30949C070AF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513028897816211"/>
                  <c:y val="-4.8512519076827729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627120329300476E-2"/>
                  <c:y val="-4.9845156093767357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Управление муниципальной собственностью, земельными ресурсами и приватизации муниципального имущества БГО</c:v>
                </c:pt>
                <c:pt idx="1">
                  <c:v>Обеспечение реализации муниципальной программы БГО "Управление муниципальной собственностью и земельными ресурсами БГО до 2020 года"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7.4</c:v>
                </c:pt>
                <c:pt idx="1">
                  <c:v>92.6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851746164525143"/>
          <c:y val="0.37966815821633859"/>
          <c:w val="0.40254969335806767"/>
          <c:h val="0.360946554184038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coolSlant"/>
              <a:bevelB w="381000" h="381000" prst="coolSlant"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0493235345465804"/>
                  <c:y val="6.96194574871797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sz="1800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1800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165682337816803"/>
                      <c:h val="0.385181251790736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38493470380041805"/>
                  <c:y val="-0.100948213356410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E62C8-3C62-482F-A578-43DFD0A6F93D}" type="CATEGORYNAME">
                      <a:rPr lang="ru-RU" sz="1800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1FD192BD-51A6-48FE-A0BE-D56FC4B27913}" type="VALUE">
                      <a:rPr lang="ru-RU" sz="1800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71531267767639"/>
                      <c:h val="0.543774375946532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292483141462341"/>
                  <c:y val="0.10100157000099404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D2AE4AF-E747-40FE-8445-8A20D7163BB0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470867382615746E-2"/>
                  <c:y val="-3.1193536975423805E-2"/>
                </c:manualLayout>
              </c:layout>
              <c:tx>
                <c:rich>
                  <a:bodyPr/>
                  <a:lstStyle/>
                  <a:p>
                    <a:fld id="{430B3799-5626-4EC3-8B0F-6B2EFA8D3FC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74139905-985A-49F2-B8C9-467DB920657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195837483977042"/>
                  <c:y val="-8.7014819990761258E-2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A00E2D08-9740-4F47-B553-30949C070AF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513028897816211"/>
                  <c:y val="-4.8512519076827729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627120329300476E-2"/>
                  <c:y val="-4.9845156093767357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Управление бюджетным процессом и его совершенствование</c:v>
                </c:pt>
                <c:pt idx="1">
                  <c:v>Обеспечение реализации муниципальной программы БГО "Управление муниципальными финансами БГО до 2020 года"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704221553486258"/>
          <c:y val="0.36279496299250119"/>
          <c:w val="0.4962381378668711"/>
          <c:h val="0.441782510276635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convex"/>
              <a:bevelB w="381000" h="381000" prst="convex"/>
              <a:contourClr>
                <a:srgbClr val="000000"/>
              </a:contourClr>
            </a:sp3d>
          </c:spPr>
          <c:explosion val="2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6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7.0493564842446843E-2"/>
                  <c:y val="-0.141377917807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22762006983892"/>
                      <c:h val="0.163173981252484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2372126651649155"/>
                  <c:y val="-5.60357718799265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E62C8-3C62-482F-A578-43DFD0A6F93D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1FD192BD-51A6-48FE-A0BE-D56FC4B27913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49194442863238"/>
                      <c:h val="0.143379591797465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7798516090666289"/>
                  <c:y val="4.7035351376118653E-2"/>
                </c:manualLayout>
              </c:layout>
              <c:tx>
                <c:rich>
                  <a:bodyPr/>
                  <a:lstStyle/>
                  <a:p>
                    <a:fld id="{ED84F146-A0F8-460B-BCFB-36A4042EC413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3ADB6892-D91B-4DCC-B0B0-4354565EF869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9.5982920247145484E-2"/>
                  <c:y val="0.205494192286808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B14AB9-9167-4B20-9041-31A6EF59C160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0D2AE4AF-E747-40FE-8445-8A20D7163BB0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78430235602342"/>
                      <c:h val="0.196572716625968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6.1813946320222662E-2"/>
                  <c:y val="-4.47859661613092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0B3799-5626-4EC3-8B0F-6B2EFA8D3FCC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74139905-985A-49F2-B8C9-467DB9206571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56055330441374"/>
                      <c:h val="0.2003010137416440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3443780287603399"/>
                  <c:y val="8.89182125740683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2FD33E-F977-4A07-8D4F-8F0F2C6ABF66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A00E2D08-9740-4F47-B553-30949C070AF1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83002552198111"/>
                      <c:h val="0.1677905100825044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7.1701104553197628E-2"/>
                  <c:y val="-8.07582908560812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2C27D2-D666-48DA-AE2E-DEFA8AE8E3DF}" type="CATEGORYNAME">
                      <a:rPr lang="ru-RU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C46318EA-97F3-413D-BBF6-1AD676DE2B87}" type="VALUE">
                      <a:rPr lang="ru-RU" baseline="0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691408320084798"/>
                      <c:h val="0.2128242007032061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Председатель Думы</c:v>
                </c:pt>
                <c:pt idx="1">
                  <c:v>Аппарат Думы</c:v>
                </c:pt>
                <c:pt idx="2">
                  <c:v>Аппарат Счетной палаты</c:v>
                </c:pt>
                <c:pt idx="3">
                  <c:v>Руководитель Счетной палаты</c:v>
                </c:pt>
                <c:pt idx="4">
                  <c:v>Обеспечение оплаты труда не ниже МРОТ</c:v>
                </c:pt>
                <c:pt idx="5">
                  <c:v>Пенсионное обеспечение</c:v>
                </c:pt>
                <c:pt idx="6">
                  <c:v>Резервные фонды администрации Правительства СО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5.9</c:v>
                </c:pt>
                <c:pt idx="1">
                  <c:v>8.3000000000000007</c:v>
                </c:pt>
                <c:pt idx="2">
                  <c:v>5.7</c:v>
                </c:pt>
                <c:pt idx="3">
                  <c:v>4.4000000000000004</c:v>
                </c:pt>
                <c:pt idx="4">
                  <c:v>68.7</c:v>
                </c:pt>
                <c:pt idx="5">
                  <c:v>1.1000000000000001</c:v>
                </c:pt>
                <c:pt idx="6" formatCode="General">
                  <c:v>5.9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279892380930425"/>
          <c:w val="0.61831448927327148"/>
          <c:h val="0.50890571907104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28600" h="228600"/>
              <a:bevelB w="228600" h="228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/>
              </a:solidFill>
              <a:ln w="762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28600" h="228600"/>
                <a:bevelB w="228600" h="2286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2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3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4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5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6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7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8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9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Lbls>
            <c:dLbl>
              <c:idx val="0"/>
              <c:layout>
                <c:manualLayout>
                  <c:x val="-0.17386020292960641"/>
                  <c:y val="-0.373106767483022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31167572074135"/>
                      <c:h val="0.1927388047030413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кредиты, полученные от бюджетов других уровней бюджетной ситемы РФ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8462552256375958E-2"/>
          <c:y val="0.69358082350151662"/>
          <c:w val="0.93153740277670949"/>
          <c:h val="0.2632807570647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35007315254641"/>
          <c:y val="0.2802744139540051"/>
          <c:w val="0.59786795234129542"/>
          <c:h val="0.532118043794591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4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28600" h="228600"/>
              <a:bevelB w="228600" h="228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4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5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6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7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8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9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Lbls>
            <c:dLbl>
              <c:idx val="0"/>
              <c:layout>
                <c:manualLayout>
                  <c:x val="-0.25215189197546112"/>
                  <c:y val="-0.268031815955745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51058711334148"/>
                      <c:h val="0.4593774810928866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96.6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25783786735809"/>
          <c:y val="2.4066814091310059E-2"/>
          <c:w val="0.89684973669650847"/>
          <c:h val="0.738122044817782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h="101600" prst="angle"/>
                <a:bevelB w="107950"/>
              </a:sp3d>
            </c:spPr>
          </c:dPt>
          <c:dLbls>
            <c:dLbl>
              <c:idx val="0"/>
              <c:layout>
                <c:manualLayout>
                  <c:x val="-5.8529809531556974E-3"/>
                  <c:y val="-0.25212376074395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2260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  <a:bevelB w="101600" h="101600"/>
            </a:sp3d>
          </c:spPr>
          <c:invertIfNegative val="0"/>
          <c:dLbls>
            <c:dLbl>
              <c:idx val="1"/>
              <c:layout>
                <c:manualLayout>
                  <c:x val="1.6095697621178021E-2"/>
                  <c:y val="-0.24993138021575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1">
                  <c:v>2470.3000000000002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 w="101600" h="101600" prst="angle"/>
              <a:bevelB w="101600" h="101600"/>
            </a:sp3d>
          </c:spPr>
          <c:invertIfNegative val="0"/>
          <c:dLbls>
            <c:dLbl>
              <c:idx val="2"/>
              <c:layout>
                <c:manualLayout>
                  <c:x val="8.7794714297334663E-3"/>
                  <c:y val="-0.16004377855920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.0">
                  <c:v>1580.3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gapDepth val="55"/>
        <c:shape val="cylinder"/>
        <c:axId val="177059256"/>
        <c:axId val="177058864"/>
        <c:axId val="0"/>
      </c:bar3DChart>
      <c:catAx>
        <c:axId val="177059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600" baseline="0">
                <a:effectLst>
                  <a:outerShdw blurRad="50800" dist="50800" dir="5400000" sx="1000" sy="1000" algn="ctr" rotWithShape="0">
                    <a:srgbClr val="000000">
                      <a:alpha val="44000"/>
                    </a:srgbClr>
                  </a:outerShdw>
                </a:effectLst>
              </a:defRPr>
            </a:pPr>
            <a:endParaRPr lang="ru-RU"/>
          </a:p>
        </c:txPr>
        <c:crossAx val="177058864"/>
        <c:crosses val="autoZero"/>
        <c:auto val="1"/>
        <c:lblAlgn val="ctr"/>
        <c:lblOffset val="100"/>
        <c:noMultiLvlLbl val="0"/>
      </c:catAx>
      <c:valAx>
        <c:axId val="177058864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177059256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02335953723074"/>
          <c:y val="0.13227899250632247"/>
          <c:w val="0.86752635092845709"/>
          <c:h val="0.7425898793704914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h="254000" prst="convex"/>
              <a:bevelB w="203200" h="254000"/>
            </a:sp3d>
          </c:spPr>
          <c:invertIfNegative val="0"/>
          <c:dLbls>
            <c:dLbl>
              <c:idx val="0"/>
              <c:layout>
                <c:manualLayout>
                  <c:x val="-1.5325563232549855E-3"/>
                  <c:y val="-1.4222122679806309E-2"/>
                </c:manualLayout>
              </c:layout>
              <c:tx>
                <c:rich>
                  <a:bodyPr/>
                  <a:lstStyle/>
                  <a:p>
                    <a:fld id="{29BCF775-8180-44D8-BBF4-4D9BF5F2F674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065112646509971E-3"/>
                  <c:y val="-7.1110613399031327E-3"/>
                </c:manualLayout>
              </c:layout>
              <c:tx>
                <c:rich>
                  <a:bodyPr/>
                  <a:lstStyle/>
                  <a:p>
                    <a:fld id="{A86AD512-C5E0-4894-B117-9A976B671AE4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2017 года</c:v>
                </c:pt>
                <c:pt idx="1">
                  <c:v>9 месяцев 2018 года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660.1</c:v>
                </c:pt>
                <c:pt idx="1">
                  <c:v>665.8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h="254000" prst="convex"/>
              <a:bevelB w="101600" h="254000"/>
            </a:sp3d>
          </c:spPr>
          <c:invertIfNegative val="0"/>
          <c:dLbls>
            <c:dLbl>
              <c:idx val="0"/>
              <c:layout>
                <c:manualLayout>
                  <c:x val="1.5325563232549855E-3"/>
                  <c:y val="-1.1851768899838641E-2"/>
                </c:manualLayout>
              </c:layout>
              <c:tx>
                <c:rich>
                  <a:bodyPr/>
                  <a:lstStyle/>
                  <a:p>
                    <a:fld id="{8D059A33-898D-4366-A586-C9628F76CD53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6627816162749274E-3"/>
                  <c:y val="-4.7407075599355088E-3"/>
                </c:manualLayout>
              </c:layout>
              <c:tx>
                <c:rich>
                  <a:bodyPr/>
                  <a:lstStyle/>
                  <a:p>
                    <a:fld id="{4082257A-E273-4C59-B97F-BD3FA214B995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2017 года</c:v>
                </c:pt>
                <c:pt idx="1">
                  <c:v>9 месяцев 2018 года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719.7</c:v>
                </c:pt>
                <c:pt idx="1">
                  <c:v>914.5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77060824"/>
        <c:axId val="305708528"/>
        <c:axId val="0"/>
      </c:bar3DChart>
      <c:catAx>
        <c:axId val="177060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0"/>
            </a:pPr>
            <a:endParaRPr lang="ru-RU"/>
          </a:p>
        </c:txPr>
        <c:crossAx val="305708528"/>
        <c:crosses val="autoZero"/>
        <c:auto val="1"/>
        <c:lblAlgn val="ctr"/>
        <c:lblOffset val="100"/>
        <c:noMultiLvlLbl val="0"/>
      </c:catAx>
      <c:valAx>
        <c:axId val="305708528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177060824"/>
        <c:crosses val="autoZero"/>
        <c:crossBetween val="between"/>
        <c:majorUnit val="500"/>
      </c:valAx>
    </c:plotArea>
    <c:legend>
      <c:legendPos val="b"/>
      <c:layout>
        <c:manualLayout>
          <c:xMode val="edge"/>
          <c:yMode val="edge"/>
          <c:x val="0"/>
          <c:y val="2.4041359873829965E-2"/>
          <c:w val="0.97592498824637908"/>
          <c:h val="0.13938165495487928"/>
        </c:manualLayout>
      </c:layout>
      <c:overlay val="0"/>
      <c:txPr>
        <a:bodyPr/>
        <a:lstStyle/>
        <a:p>
          <a:pPr>
            <a:defRPr sz="20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8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55734451432565"/>
          <c:y val="7.5773643934788332E-2"/>
          <c:w val="0.71552503144654089"/>
          <c:h val="0.700230111711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pattFill prst="solid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 w="381000" h="381000"/>
              <a:bevelB w="381000" h="381000"/>
              <a:contourClr>
                <a:srgbClr val="000000"/>
              </a:contourClr>
            </a:sp3d>
          </c:spPr>
          <c:dPt>
            <c:idx val="0"/>
            <c:bubble3D val="0"/>
            <c:explosion val="19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dk1">
                    <a:shade val="6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16"/>
            <c:spPr>
              <a:blipFill>
                <a:blip xmlns:r="http://schemas.openxmlformats.org/officeDocument/2006/relationships" r:embed="rId1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15"/>
            <c:spPr>
              <a:blipFill>
                <a:blip xmlns:r="http://schemas.openxmlformats.org/officeDocument/2006/relationships" r:embed="rId1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 w="9525" cap="flat" cmpd="sng" algn="ctr">
                <a:solidFill>
                  <a:schemeClr val="accent3">
                    <a:shade val="6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11"/>
            <c:spPr>
              <a:solidFill>
                <a:schemeClr val="accent6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4"/>
            <c:bubble3D val="0"/>
            <c:explosion val="16"/>
            <c:spPr>
              <a:solidFill>
                <a:schemeClr val="accent5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5"/>
            <c:bubble3D val="0"/>
            <c:explosion val="11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6"/>
            <c:bubble3D val="0"/>
            <c:explosion val="17"/>
            <c:spPr>
              <a:solidFill>
                <a:srgbClr val="00B0F0"/>
              </a:solidFill>
              <a:ln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7"/>
            <c:bubble3D val="0"/>
            <c:explosion val="18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7.0565031446540874E-2"/>
                  <c:y val="-3.4278283620958458E-2"/>
                </c:manualLayout>
              </c:layout>
              <c:tx>
                <c:rich>
                  <a:bodyPr/>
                  <a:lstStyle/>
                  <a:p>
                    <a:fld id="{CB1FB4F9-8D52-40C0-8CE7-7B7920BF7582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земельный налог</a:t>
                    </a:r>
                  </a:p>
                  <a:p>
                    <a:r>
                      <a:rPr lang="ru-RU" dirty="0" smtClean="0"/>
                      <a:t>18,5%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2382669461914693E-2"/>
                  <c:y val="3.9286218207219802E-3"/>
                </c:manualLayout>
              </c:layout>
              <c:tx>
                <c:rich>
                  <a:bodyPr/>
                  <a:lstStyle/>
                  <a:p>
                    <a:fld id="{1E0C7314-4B53-438D-BA5E-3F53DFDA992F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госпошлина</a:t>
                    </a:r>
                  </a:p>
                  <a:p>
                    <a:r>
                      <a:rPr lang="ru-RU" dirty="0" smtClean="0"/>
                      <a:t>1,6%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9.4836282320055934E-2"/>
                  <c:y val="-2.6547331418348665E-2"/>
                </c:manualLayout>
              </c:layout>
              <c:tx>
                <c:rich>
                  <a:bodyPr/>
                  <a:lstStyle/>
                  <a:p>
                    <a:fld id="{6B4D4D64-25F3-4B5A-9B8E-2A5F0A6486F3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налог на имущество физлиц</a:t>
                    </a:r>
                  </a:p>
                  <a:p>
                    <a:r>
                      <a:rPr lang="ru-RU" dirty="0" smtClean="0"/>
                      <a:t>2,6%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24268712788259958"/>
                  <c:y val="-0.21657866911468832"/>
                </c:manualLayout>
              </c:layout>
              <c:tx>
                <c:rich>
                  <a:bodyPr/>
                  <a:lstStyle/>
                  <a:p>
                    <a:fld id="{30512CE6-C49D-4D5C-9CAC-EC44F7143867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ЕНВД</a:t>
                    </a:r>
                  </a:p>
                  <a:p>
                    <a:r>
                      <a:rPr lang="ru-RU" dirty="0" smtClean="0"/>
                      <a:t>5,9%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6760408106219427"/>
                  <c:y val="0.1487756698236623"/>
                </c:manualLayout>
              </c:layout>
              <c:tx>
                <c:rich>
                  <a:bodyPr/>
                  <a:lstStyle/>
                  <a:p>
                    <a:fld id="{A40E76B6-E58B-450D-930F-62FE454DD08F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НДФЛ</a:t>
                    </a:r>
                  </a:p>
                  <a:p>
                    <a:r>
                      <a:rPr lang="ru-RU" dirty="0" smtClean="0"/>
                      <a:t>62,2%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1.5619958071278722E-2"/>
                  <c:y val="-0.20576585741435263"/>
                </c:manualLayout>
              </c:layout>
              <c:tx>
                <c:rich>
                  <a:bodyPr vertOverflow="overflow" horzOverflow="overflow" wrap="square" lIns="38100" tIns="19050" rIns="38100" bIns="19050" anchor="ctr">
                    <a:spAutoFit/>
                  </a:bodyPr>
                  <a:lstStyle/>
                  <a:p>
                    <a:pPr>
                      <a:defRPr sz="2000"/>
                    </a:pPr>
                    <a:fld id="{120259AE-0436-4BD3-B872-D16E80C23EE2}" type="VALUE">
                      <a:rPr lang="ru-RU" smtClean="0"/>
                      <a:pPr>
                        <a:defRPr sz="2000"/>
                      </a:pPr>
                      <a:t>[ЗНАЧЕНИЕ]</a:t>
                    </a:fld>
                    <a:endParaRPr lang="ru-RU" dirty="0" smtClean="0"/>
                  </a:p>
                  <a:p>
                    <a:pPr>
                      <a:defRPr sz="2000"/>
                    </a:pPr>
                    <a:fld id="{05B98C9D-F1E0-4F10-BA7F-E06EDFF22FE2}" type="CATEGORYNAME">
                      <a:rPr lang="ru-RU" smtClean="0"/>
                      <a:pPr>
                        <a:defRPr sz="2000"/>
                      </a:pPr>
                      <a:t>[ИМЯ КАТЕГОРИИ]</a:t>
                    </a:fld>
                    <a:endParaRPr lang="ru-RU" dirty="0" smtClean="0"/>
                  </a:p>
                  <a:p>
                    <a:pPr>
                      <a:defRPr sz="2000"/>
                    </a:pPr>
                    <a:r>
                      <a:rPr lang="ru-RU" dirty="0" smtClean="0"/>
                      <a:t>6,0%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7.8469993011879693E-2"/>
                  <c:y val="-0.19426723965237627"/>
                </c:manualLayout>
              </c:layout>
              <c:tx>
                <c:rich>
                  <a:bodyPr/>
                  <a:lstStyle/>
                  <a:p>
                    <a:fld id="{089D7443-C2FC-4238-805B-73777540D1C6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акцизы</a:t>
                    </a:r>
                  </a:p>
                  <a:p>
                    <a:r>
                      <a:rPr lang="ru-RU" dirty="0" smtClean="0"/>
                      <a:t>2,6%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.10543250873515024"/>
                  <c:y val="-1.3448034992309368E-2"/>
                </c:manualLayout>
              </c:layout>
              <c:tx>
                <c:rich>
                  <a:bodyPr/>
                  <a:lstStyle/>
                  <a:p>
                    <a:fld id="{977EE382-00DE-4D67-B745-B2099C84767D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патент</a:t>
                    </a:r>
                  </a:p>
                  <a:p>
                    <a:r>
                      <a:rPr lang="ru-RU" dirty="0" smtClean="0"/>
                      <a:t>0,6%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земельный налог</c:v>
                </c:pt>
                <c:pt idx="1">
                  <c:v>госпошлина</c:v>
                </c:pt>
                <c:pt idx="2">
                  <c:v>налог на имущество физлиц</c:v>
                </c:pt>
                <c:pt idx="3">
                  <c:v>ЕНВД</c:v>
                </c:pt>
                <c:pt idx="4">
                  <c:v>НДФЛ</c:v>
                </c:pt>
                <c:pt idx="5">
                  <c:v>УСН</c:v>
                </c:pt>
                <c:pt idx="6">
                  <c:v>акцизы</c:v>
                </c:pt>
                <c:pt idx="7">
                  <c:v>патент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0.0">
                  <c:v>90.4</c:v>
                </c:pt>
                <c:pt idx="1">
                  <c:v>7.7</c:v>
                </c:pt>
                <c:pt idx="2" formatCode="0.0">
                  <c:v>12.6</c:v>
                </c:pt>
                <c:pt idx="3" formatCode="0.0">
                  <c:v>28.7</c:v>
                </c:pt>
                <c:pt idx="4" formatCode="0.0">
                  <c:v>303.89999999999998</c:v>
                </c:pt>
                <c:pt idx="5">
                  <c:v>29.3</c:v>
                </c:pt>
                <c:pt idx="6">
                  <c:v>12.5</c:v>
                </c:pt>
                <c:pt idx="7">
                  <c:v>3.2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0557441124969769"/>
          <c:y val="7.4797925865489209E-2"/>
          <c:w val="0.8778532031357269"/>
          <c:h val="0.729891573878543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2017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h="139700" prst="artDeco"/>
              <a:bevelB w="1651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817759748383545E-2"/>
                  <c:y val="-1.653821644162880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8D059A33-898D-4366-A586-C9628F76CD53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1797058263901296E-3"/>
                  <c:y val="-5.16408899660843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4082257A-E273-4C59-B97F-BD3FA214B995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4257769329435551E-3"/>
                  <c:y val="-5.290989420020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802071821182597E-2"/>
                  <c:y val="-2.11639576800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УСН</c:v>
                </c:pt>
                <c:pt idx="4">
                  <c:v>Акцизы</c:v>
                </c:pt>
                <c:pt idx="5">
                  <c:v>Налог на имущество ФЛ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319.8</c:v>
                </c:pt>
                <c:pt idx="1">
                  <c:v>82.1</c:v>
                </c:pt>
                <c:pt idx="2">
                  <c:v>30.1</c:v>
                </c:pt>
                <c:pt idx="3">
                  <c:v>24.1</c:v>
                </c:pt>
                <c:pt idx="4">
                  <c:v>11.7</c:v>
                </c:pt>
                <c:pt idx="5">
                  <c:v>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2018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h="139700" prst="artDeco"/>
              <a:bevelB w="1651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2132797005061649E-2"/>
                  <c:y val="-2.440437623984130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29BCF775-8180-44D8-BBF4-4D9BF5F2F674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9464822507758994E-2"/>
                  <c:y val="-4.007487041658675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A86AD512-C5E0-4894-B117-9A976B671AE4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3762948882392584E-3"/>
                  <c:y val="2.11639576800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326812843534962E-2"/>
                  <c:y val="-5.290989420020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752589776478517E-3"/>
                  <c:y val="-2.7513144984108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010359105914068E-3"/>
                  <c:y val="-2.539674921610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УСН</c:v>
                </c:pt>
                <c:pt idx="4">
                  <c:v>Акцизы</c:v>
                </c:pt>
                <c:pt idx="5">
                  <c:v>Налог на имущество ФЛ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303.89999999999998</c:v>
                </c:pt>
                <c:pt idx="1">
                  <c:v>90.4</c:v>
                </c:pt>
                <c:pt idx="2">
                  <c:v>28.7</c:v>
                </c:pt>
                <c:pt idx="3">
                  <c:v>29.3</c:v>
                </c:pt>
                <c:pt idx="4">
                  <c:v>12.5</c:v>
                </c:pt>
                <c:pt idx="5">
                  <c:v>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gapDepth val="56"/>
        <c:shape val="cylinder"/>
        <c:axId val="304867264"/>
        <c:axId val="304867656"/>
        <c:axId val="0"/>
      </c:bar3DChart>
      <c:catAx>
        <c:axId val="30486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softEdge rad="12700"/>
          </a:effectLst>
        </c:spPr>
        <c:txPr>
          <a:bodyPr rot="0" vert="horz" anchor="t" anchorCtr="0"/>
          <a:lstStyle/>
          <a:p>
            <a:pPr>
              <a:defRPr sz="1600" b="0" baseline="0">
                <a:solidFill>
                  <a:schemeClr val="bg1"/>
                </a:solidFill>
              </a:defRPr>
            </a:pPr>
            <a:endParaRPr lang="ru-RU"/>
          </a:p>
        </c:txPr>
        <c:crossAx val="304867656"/>
        <c:crosses val="autoZero"/>
        <c:auto val="1"/>
        <c:lblAlgn val="ctr"/>
        <c:lblOffset val="100"/>
        <c:noMultiLvlLbl val="0"/>
      </c:catAx>
      <c:valAx>
        <c:axId val="30486765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304867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634513765095561"/>
          <c:y val="7.7811373477528215E-2"/>
          <c:w val="0.59481710157378764"/>
          <c:h val="8.1979506623152232E-2"/>
        </c:manualLayout>
      </c:layout>
      <c:overlay val="0"/>
      <c:txPr>
        <a:bodyPr/>
        <a:lstStyle/>
        <a:p>
          <a:pPr>
            <a:defRPr sz="24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443736760081"/>
          <c:y val="0.1283885662635183"/>
          <c:w val="0.69518556883824667"/>
          <c:h val="0.682867759593438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381000" h="381000" prst="hardEdge"/>
              <a:bevelB w="381000" h="381000" prst="hardEdge"/>
            </a:sp3d>
          </c:spPr>
          <c:explosion val="25"/>
          <c:dPt>
            <c:idx val="1"/>
            <c:bubble3D val="0"/>
            <c:explosion val="11"/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</c:dPt>
          <c:dPt>
            <c:idx val="3"/>
            <c:bubble3D val="0"/>
            <c:explosion val="13"/>
          </c:dPt>
          <c:dPt>
            <c:idx val="4"/>
            <c:bubble3D val="1"/>
            <c:explosion val="1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</c:dPt>
          <c:dPt>
            <c:idx val="5"/>
            <c:bubble3D val="0"/>
            <c:explosion val="16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</c:dPt>
          <c:dLbls>
            <c:dLbl>
              <c:idx val="0"/>
              <c:layout>
                <c:manualLayout>
                  <c:x val="0.12837005515271985"/>
                  <c:y val="-2.1177622597640836E-2"/>
                </c:manualLayout>
              </c:layout>
              <c:tx>
                <c:rich>
                  <a:bodyPr/>
                  <a:lstStyle/>
                  <a:p>
                    <a:fld id="{9E217EFE-425F-4F15-863C-CF4398CB9E73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Штрафы</a:t>
                    </a:r>
                  </a:p>
                  <a:p>
                    <a:r>
                      <a:rPr lang="ru-RU" dirty="0" smtClean="0"/>
                      <a:t>1,9%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2784302472073793E-2"/>
                  <c:y val="-0.11102345566434163"/>
                </c:manualLayout>
              </c:layout>
              <c:tx>
                <c:rich>
                  <a:bodyPr/>
                  <a:lstStyle/>
                  <a:p>
                    <a:fld id="{462FCB87-16AB-4A20-B191-8F07C14FE9FE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аренда земли</a:t>
                    </a:r>
                  </a:p>
                  <a:p>
                    <a:r>
                      <a:rPr lang="ru-RU" dirty="0" smtClean="0"/>
                      <a:t>38,6%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4843617309181857E-2"/>
                  <c:y val="1.5019244203408475E-2"/>
                </c:manualLayout>
              </c:layout>
              <c:tx>
                <c:rich>
                  <a:bodyPr/>
                  <a:lstStyle/>
                  <a:p>
                    <a:fld id="{FAFCCBA3-3D80-4D7E-9EBB-A6C1C052358D}" type="VALUE">
                      <a:rPr lang="ru-RU" smtClean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использование имущества</a:t>
                    </a: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25,9%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1090712692591251E-2"/>
                  <c:y val="6.3814831701542202E-2"/>
                </c:manualLayout>
              </c:layout>
              <c:tx>
                <c:rich>
                  <a:bodyPr/>
                  <a:lstStyle/>
                  <a:p>
                    <a:fld id="{EAB40552-515F-43B8-8C7F-BA6B18982D4C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негативное воздействие</a:t>
                    </a:r>
                  </a:p>
                  <a:p>
                    <a:r>
                      <a:rPr lang="ru-RU" dirty="0" smtClean="0"/>
                      <a:t>0,6%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975255932883526E-2"/>
                  <c:y val="-0.1281478470755743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ABCEEC86-AE34-41A7-9D58-80C99DDB4B35}" type="VALUE">
                      <a:rPr lang="ru-RU" smtClean="0"/>
                      <a:pPr>
                        <a:defRPr/>
                      </a:pPr>
                      <a:t>[ЗНАЧЕНИЕ]</a:t>
                    </a:fld>
                    <a:endParaRPr lang="ru-RU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платные услуги и компенсация затрат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4,5%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45782823333986"/>
                      <c:h val="0.2473326747509651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4161720652873822"/>
                  <c:y val="-3.9963384686760112E-2"/>
                </c:manualLayout>
              </c:layout>
              <c:tx>
                <c:rich>
                  <a:bodyPr/>
                  <a:lstStyle/>
                  <a:p>
                    <a:fld id="{15459064-8E64-4423-82F4-0EE329F5665D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продажа имущества</a:t>
                    </a:r>
                  </a:p>
                  <a:p>
                    <a:r>
                      <a:rPr lang="ru-RU" dirty="0" smtClean="0"/>
                      <a:t>27,9%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19407271573485635"/>
                  <c:y val="3.677979218660011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969B64D1-550A-40ED-9C44-A546C7E74954}" type="VALUE">
                      <a:rPr lang="ru-RU" smtClean="0"/>
                      <a:pPr>
                        <a:defRPr/>
                      </a:pPr>
                      <a:t>[ЗНАЧЕНИЕ]</a:t>
                    </a:fld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прочие неналоговые 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доходы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0,6%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25737469320715"/>
                      <c:h val="0.2232797535248821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Штрафы</c:v>
                </c:pt>
                <c:pt idx="1">
                  <c:v>Аренда земли</c:v>
                </c:pt>
                <c:pt idx="2">
                  <c:v>Использование имущества</c:v>
                </c:pt>
                <c:pt idx="3">
                  <c:v>Негативное воздействие</c:v>
                </c:pt>
                <c:pt idx="4">
                  <c:v>Платные услуги и компенсация затрат</c:v>
                </c:pt>
                <c:pt idx="5">
                  <c:v>Продажа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3.4</c:v>
                </c:pt>
                <c:pt idx="1">
                  <c:v>68.5</c:v>
                </c:pt>
                <c:pt idx="2">
                  <c:v>46</c:v>
                </c:pt>
                <c:pt idx="3">
                  <c:v>1</c:v>
                </c:pt>
                <c:pt idx="4">
                  <c:v>8</c:v>
                </c:pt>
                <c:pt idx="5">
                  <c:v>49.5</c:v>
                </c:pt>
                <c:pt idx="6" formatCode="General">
                  <c:v>1.1000000000000001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613160800140242"/>
          <c:y val="1.8010763240042106E-3"/>
          <c:w val="0.51435700551653651"/>
          <c:h val="0.874829656044975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58.4</c:v>
                </c:pt>
                <c:pt idx="1">
                  <c:v>37.299999999999997</c:v>
                </c:pt>
                <c:pt idx="2">
                  <c:v>48.5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68.5</c:v>
                </c:pt>
                <c:pt idx="1">
                  <c:v>49.5</c:v>
                </c:pt>
                <c:pt idx="2">
                  <c:v>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5394320"/>
        <c:axId val="305393928"/>
        <c:axId val="0"/>
      </c:bar3DChart>
      <c:valAx>
        <c:axId val="3053939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305394320"/>
        <c:crosses val="autoZero"/>
        <c:crossBetween val="between"/>
      </c:valAx>
      <c:catAx>
        <c:axId val="30539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3939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548612996651283"/>
          <c:y val="3.2380505084353715E-2"/>
          <c:w val="0.28847818493325239"/>
          <c:h val="0.21278529112380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77082177694921E-2"/>
          <c:y val="4.992962598425197E-2"/>
          <c:w val="0.88595052910642913"/>
          <c:h val="0.782143150619310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88000"/>
                    <a:lumMod val="88000"/>
                  </a:schemeClr>
                  <a:schemeClr val="accent1"/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3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">
                  <c:v>2601.5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88000"/>
                    <a:lumMod val="88000"/>
                  </a:schemeClr>
                  <a:schemeClr val="accent2"/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3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1">
                  <c:v>1620.4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5396672"/>
        <c:axId val="305397064"/>
        <c:axId val="0"/>
      </c:bar3DChart>
      <c:catAx>
        <c:axId val="305396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397064"/>
        <c:crosses val="autoZero"/>
        <c:auto val="1"/>
        <c:lblAlgn val="ctr"/>
        <c:lblOffset val="100"/>
        <c:noMultiLvlLbl val="0"/>
      </c:catAx>
      <c:valAx>
        <c:axId val="30539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39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71853443564987"/>
          <c:y val="0.1161642190648227"/>
          <c:w val="0.84677594540082723"/>
          <c:h val="0.47389980173143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9 месяцев 2017 года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1.56317319755799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456388314577513E-3"/>
                  <c:y val="-4.773526535460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2.612878404457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2090418137822087E-2"/>
                  <c:y val="-1.875906106454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338966853729138E-3"/>
                  <c:y val="-5.443496675952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77.7</c:v>
                </c:pt>
                <c:pt idx="1">
                  <c:v>68.400000000000006</c:v>
                </c:pt>
                <c:pt idx="2">
                  <c:v>54.4</c:v>
                </c:pt>
                <c:pt idx="3">
                  <c:v>304.7</c:v>
                </c:pt>
                <c:pt idx="4">
                  <c:v>0.3</c:v>
                </c:pt>
                <c:pt idx="5">
                  <c:v>839.1</c:v>
                </c:pt>
                <c:pt idx="6">
                  <c:v>60.4</c:v>
                </c:pt>
                <c:pt idx="7">
                  <c:v>141.80000000000001</c:v>
                </c:pt>
                <c:pt idx="8">
                  <c:v>31.8</c:v>
                </c:pt>
                <c:pt idx="9">
                  <c:v>1.3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9 месяцев 2018 года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2.8443090785757056E-3"/>
                  <c:y val="-5.125253572648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972275889851443E-3"/>
                  <c:y val="-5.1085201781420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753436610029619E-4"/>
                  <c:y val="-5.5858676882266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937366489540909E-2"/>
                  <c:y val="-6.6159487080310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095987528034374E-2"/>
                  <c:y val="-3.0734753751640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22785182856828E-2"/>
                  <c:y val="-1.2226865053402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782057639485409E-3"/>
                  <c:y val="-4.9493986264900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8734706983776869E-2"/>
                  <c:y val="-5.2341235061673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5.8766053997613638E-3"/>
                  <c:y val="-1.968025500595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7.2752756468794488E-3"/>
                  <c:y val="-1.7670361729355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8.6738996213536531E-3"/>
                  <c:y val="-0.11305723865439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90.5</c:v>
                </c:pt>
                <c:pt idx="1">
                  <c:v>88.1</c:v>
                </c:pt>
                <c:pt idx="2">
                  <c:v>89.1</c:v>
                </c:pt>
                <c:pt idx="3">
                  <c:v>69.5</c:v>
                </c:pt>
                <c:pt idx="4">
                  <c:v>0.4</c:v>
                </c:pt>
                <c:pt idx="5">
                  <c:v>1004.1</c:v>
                </c:pt>
                <c:pt idx="6">
                  <c:v>87.2</c:v>
                </c:pt>
                <c:pt idx="7">
                  <c:v>141.6</c:v>
                </c:pt>
                <c:pt idx="8">
                  <c:v>47.2</c:v>
                </c:pt>
                <c:pt idx="9">
                  <c:v>2.7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0"/>
        <c:shape val="box"/>
        <c:axId val="306597784"/>
        <c:axId val="305396280"/>
        <c:axId val="0"/>
      </c:bar3DChart>
      <c:catAx>
        <c:axId val="306597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5396280"/>
        <c:crosses val="autoZero"/>
        <c:auto val="1"/>
        <c:lblAlgn val="ctr"/>
        <c:lblOffset val="0"/>
        <c:tickMarkSkip val="1"/>
        <c:noMultiLvlLbl val="0"/>
      </c:catAx>
      <c:valAx>
        <c:axId val="30539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597784"/>
        <c:crosses val="autoZero"/>
        <c:crossBetween val="between"/>
      </c:valAx>
      <c:spPr>
        <a:noFill/>
        <a:ln>
          <a:noFill/>
        </a:ln>
        <a:effectLst>
          <a:softEdge rad="292100"/>
        </a:effectLst>
      </c:spPr>
    </c:plotArea>
    <c:legend>
      <c:legendPos val="b"/>
      <c:layout>
        <c:manualLayout>
          <c:xMode val="edge"/>
          <c:yMode val="edge"/>
          <c:x val="0.11385150972385183"/>
          <c:y val="2.6840982003371368E-2"/>
          <c:w val="0.79087660569590623"/>
          <c:h val="7.5484490327285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 flip="none" rotWithShape="1"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10800000" scaled="1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gif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gif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48BF2-D9DC-441D-B54F-F28A639454DD}" type="doc">
      <dgm:prSet loTypeId="urn:microsoft.com/office/officeart/2005/8/layout/vList3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C5248E-FAA8-4EC3-9DD6-F33EB969A390}">
      <dgm:prSet phldrT="[Текст]"/>
      <dgm:spPr/>
      <dgm:t>
        <a:bodyPr/>
        <a:lstStyle/>
        <a:p>
          <a:r>
            <a:rPr lang="ru-RU" dirty="0" smtClean="0"/>
            <a:t>общегосударственные вопросы – 90,5</a:t>
          </a:r>
          <a:endParaRPr lang="ru-RU" dirty="0"/>
        </a:p>
      </dgm:t>
    </dgm:pt>
    <dgm:pt modelId="{60C2ACCC-25AC-4E0D-9235-07FF325C781C}" type="parTrans" cxnId="{FA3F580C-EEBE-47FD-8485-0750733C284A}">
      <dgm:prSet/>
      <dgm:spPr/>
      <dgm:t>
        <a:bodyPr/>
        <a:lstStyle/>
        <a:p>
          <a:endParaRPr lang="ru-RU"/>
        </a:p>
      </dgm:t>
    </dgm:pt>
    <dgm:pt modelId="{D08B325C-74A7-4EEC-AAFB-DC5E457C40D3}" type="sibTrans" cxnId="{FA3F580C-EEBE-47FD-8485-0750733C284A}">
      <dgm:prSet/>
      <dgm:spPr/>
      <dgm:t>
        <a:bodyPr/>
        <a:lstStyle/>
        <a:p>
          <a:endParaRPr lang="ru-RU"/>
        </a:p>
      </dgm:t>
    </dgm:pt>
    <dgm:pt modelId="{944FE3C1-4D82-417F-BEDF-7C72A03866A9}">
      <dgm:prSet phldrT="[Текст]"/>
      <dgm:spPr/>
      <dgm:t>
        <a:bodyPr/>
        <a:lstStyle/>
        <a:p>
          <a:r>
            <a:rPr lang="ru-RU" dirty="0" err="1" smtClean="0"/>
            <a:t>нац.без</a:t>
          </a:r>
          <a:r>
            <a:rPr lang="ru-RU" dirty="0" smtClean="0"/>
            <a:t>. и </a:t>
          </a:r>
          <a:r>
            <a:rPr lang="ru-RU" dirty="0" err="1" smtClean="0"/>
            <a:t>прав.деятельность</a:t>
          </a:r>
          <a:r>
            <a:rPr lang="ru-RU" dirty="0" smtClean="0"/>
            <a:t> – 88,1</a:t>
          </a:r>
          <a:endParaRPr lang="ru-RU" dirty="0"/>
        </a:p>
      </dgm:t>
    </dgm:pt>
    <dgm:pt modelId="{81B03805-B027-4F21-AD18-10BE35858708}" type="parTrans" cxnId="{D748F38C-E8FF-419C-9BFA-D56FD467D214}">
      <dgm:prSet/>
      <dgm:spPr/>
      <dgm:t>
        <a:bodyPr/>
        <a:lstStyle/>
        <a:p>
          <a:endParaRPr lang="ru-RU"/>
        </a:p>
      </dgm:t>
    </dgm:pt>
    <dgm:pt modelId="{7A4869EC-8A3B-43F0-99CB-B80E2112B05F}" type="sibTrans" cxnId="{D748F38C-E8FF-419C-9BFA-D56FD467D214}">
      <dgm:prSet/>
      <dgm:spPr/>
      <dgm:t>
        <a:bodyPr/>
        <a:lstStyle/>
        <a:p>
          <a:endParaRPr lang="ru-RU"/>
        </a:p>
      </dgm:t>
    </dgm:pt>
    <dgm:pt modelId="{2391B521-0CED-45E6-91DC-65639289D06E}">
      <dgm:prSet phldrT="[Текст]"/>
      <dgm:spPr/>
      <dgm:t>
        <a:bodyPr/>
        <a:lstStyle/>
        <a:p>
          <a:r>
            <a:rPr lang="ru-RU" dirty="0" smtClean="0"/>
            <a:t>национальная экономика – 89,1</a:t>
          </a:r>
          <a:endParaRPr lang="ru-RU" dirty="0"/>
        </a:p>
      </dgm:t>
    </dgm:pt>
    <dgm:pt modelId="{E6F392D0-D8C0-442E-8CB5-5A0E4CE2304C}" type="parTrans" cxnId="{4CEFA4C4-7292-4A26-B56B-962237E48B31}">
      <dgm:prSet/>
      <dgm:spPr/>
      <dgm:t>
        <a:bodyPr/>
        <a:lstStyle/>
        <a:p>
          <a:endParaRPr lang="ru-RU"/>
        </a:p>
      </dgm:t>
    </dgm:pt>
    <dgm:pt modelId="{5328C366-1D04-4DEA-AA10-57CF20575E7C}" type="sibTrans" cxnId="{4CEFA4C4-7292-4A26-B56B-962237E48B31}">
      <dgm:prSet/>
      <dgm:spPr/>
      <dgm:t>
        <a:bodyPr/>
        <a:lstStyle/>
        <a:p>
          <a:endParaRPr lang="ru-RU"/>
        </a:p>
      </dgm:t>
    </dgm:pt>
    <dgm:pt modelId="{715D7CA1-90E5-4570-8472-4E5397224F19}">
      <dgm:prSet phldrT="[Текст]"/>
      <dgm:spPr/>
      <dgm:t>
        <a:bodyPr/>
        <a:lstStyle/>
        <a:p>
          <a:r>
            <a:rPr lang="ru-RU" dirty="0" smtClean="0"/>
            <a:t>ЖКХ – 69,5</a:t>
          </a:r>
          <a:endParaRPr lang="ru-RU" dirty="0"/>
        </a:p>
      </dgm:t>
    </dgm:pt>
    <dgm:pt modelId="{01F030B6-34EB-4CAC-B400-41978ECFC8BF}" type="parTrans" cxnId="{E88C4ABD-D9DA-4FCE-8975-9DFA78EDF5D9}">
      <dgm:prSet/>
      <dgm:spPr/>
      <dgm:t>
        <a:bodyPr/>
        <a:lstStyle/>
        <a:p>
          <a:endParaRPr lang="ru-RU"/>
        </a:p>
      </dgm:t>
    </dgm:pt>
    <dgm:pt modelId="{22A57863-DAFC-44A9-9189-5C83C1D298FC}" type="sibTrans" cxnId="{E88C4ABD-D9DA-4FCE-8975-9DFA78EDF5D9}">
      <dgm:prSet/>
      <dgm:spPr/>
      <dgm:t>
        <a:bodyPr/>
        <a:lstStyle/>
        <a:p>
          <a:endParaRPr lang="ru-RU"/>
        </a:p>
      </dgm:t>
    </dgm:pt>
    <dgm:pt modelId="{F1B2AFAA-5B99-4EB9-83A3-06E6181667B7}">
      <dgm:prSet phldrT="[Текст]"/>
      <dgm:spPr/>
      <dgm:t>
        <a:bodyPr/>
        <a:lstStyle/>
        <a:p>
          <a:r>
            <a:rPr lang="ru-RU" dirty="0" smtClean="0"/>
            <a:t>охрана окружающей среды – 0,4</a:t>
          </a:r>
          <a:endParaRPr lang="ru-RU" dirty="0"/>
        </a:p>
      </dgm:t>
    </dgm:pt>
    <dgm:pt modelId="{1D1AB764-35B7-40DE-96DF-783A1DA8BE32}" type="parTrans" cxnId="{F0EE61A7-90CE-4B2E-B63E-0CB7FC79C1AE}">
      <dgm:prSet/>
      <dgm:spPr/>
      <dgm:t>
        <a:bodyPr/>
        <a:lstStyle/>
        <a:p>
          <a:endParaRPr lang="ru-RU"/>
        </a:p>
      </dgm:t>
    </dgm:pt>
    <dgm:pt modelId="{A947A072-8557-4D29-BB4F-714841A7CD43}" type="sibTrans" cxnId="{F0EE61A7-90CE-4B2E-B63E-0CB7FC79C1AE}">
      <dgm:prSet/>
      <dgm:spPr/>
      <dgm:t>
        <a:bodyPr/>
        <a:lstStyle/>
        <a:p>
          <a:endParaRPr lang="ru-RU"/>
        </a:p>
      </dgm:t>
    </dgm:pt>
    <dgm:pt modelId="{DB734EB1-809C-4C8F-9EA0-69AD8F3CE36A}">
      <dgm:prSet phldrT="[Текст]"/>
      <dgm:spPr/>
      <dgm:t>
        <a:bodyPr/>
        <a:lstStyle/>
        <a:p>
          <a:r>
            <a:rPr lang="ru-RU" dirty="0" smtClean="0"/>
            <a:t>образование – 1004,1</a:t>
          </a:r>
          <a:endParaRPr lang="ru-RU" dirty="0"/>
        </a:p>
      </dgm:t>
    </dgm:pt>
    <dgm:pt modelId="{CC0DFD06-E0FE-4A20-8292-A894A811C06B}" type="parTrans" cxnId="{486544C2-29E8-48CE-9D38-32CC37A3F06E}">
      <dgm:prSet/>
      <dgm:spPr/>
      <dgm:t>
        <a:bodyPr/>
        <a:lstStyle/>
        <a:p>
          <a:endParaRPr lang="ru-RU"/>
        </a:p>
      </dgm:t>
    </dgm:pt>
    <dgm:pt modelId="{0B9ED8D1-2A39-43A8-AC47-32DEABF63A6C}" type="sibTrans" cxnId="{486544C2-29E8-48CE-9D38-32CC37A3F06E}">
      <dgm:prSet/>
      <dgm:spPr/>
      <dgm:t>
        <a:bodyPr/>
        <a:lstStyle/>
        <a:p>
          <a:endParaRPr lang="ru-RU"/>
        </a:p>
      </dgm:t>
    </dgm:pt>
    <dgm:pt modelId="{C252DA81-A517-4CF5-8A90-011C67449689}">
      <dgm:prSet phldrT="[Текст]"/>
      <dgm:spPr/>
      <dgm:t>
        <a:bodyPr/>
        <a:lstStyle/>
        <a:p>
          <a:r>
            <a:rPr lang="ru-RU" dirty="0" smtClean="0"/>
            <a:t>культура и кинематография – 87,2</a:t>
          </a:r>
          <a:endParaRPr lang="ru-RU" dirty="0"/>
        </a:p>
      </dgm:t>
    </dgm:pt>
    <dgm:pt modelId="{6F1FD424-67A5-42AC-9A76-4FD2E93C63F1}" type="parTrans" cxnId="{05FDB003-CE53-486A-986F-B473AC1C6A11}">
      <dgm:prSet/>
      <dgm:spPr/>
      <dgm:t>
        <a:bodyPr/>
        <a:lstStyle/>
        <a:p>
          <a:endParaRPr lang="ru-RU"/>
        </a:p>
      </dgm:t>
    </dgm:pt>
    <dgm:pt modelId="{34B61C1D-C9FA-4DCC-8326-7A8B36D2730D}" type="sibTrans" cxnId="{05FDB003-CE53-486A-986F-B473AC1C6A11}">
      <dgm:prSet/>
      <dgm:spPr/>
      <dgm:t>
        <a:bodyPr/>
        <a:lstStyle/>
        <a:p>
          <a:endParaRPr lang="ru-RU"/>
        </a:p>
      </dgm:t>
    </dgm:pt>
    <dgm:pt modelId="{0340EC69-FA4D-4CFC-8A84-BB1A3A4AD477}">
      <dgm:prSet phldrT="[Текст]"/>
      <dgm:spPr/>
      <dgm:t>
        <a:bodyPr/>
        <a:lstStyle/>
        <a:p>
          <a:r>
            <a:rPr lang="ru-RU" dirty="0" smtClean="0"/>
            <a:t>социальная политика – 141,6</a:t>
          </a:r>
          <a:endParaRPr lang="ru-RU" dirty="0"/>
        </a:p>
      </dgm:t>
    </dgm:pt>
    <dgm:pt modelId="{6E79D7F4-98CA-479C-BD55-F1ED97F66D77}" type="parTrans" cxnId="{2543C0F0-E852-4565-A046-700C31D020BD}">
      <dgm:prSet/>
      <dgm:spPr/>
      <dgm:t>
        <a:bodyPr/>
        <a:lstStyle/>
        <a:p>
          <a:endParaRPr lang="ru-RU"/>
        </a:p>
      </dgm:t>
    </dgm:pt>
    <dgm:pt modelId="{8182379B-3C37-49F3-BF01-D483F1D93E92}" type="sibTrans" cxnId="{2543C0F0-E852-4565-A046-700C31D020BD}">
      <dgm:prSet/>
      <dgm:spPr/>
      <dgm:t>
        <a:bodyPr/>
        <a:lstStyle/>
        <a:p>
          <a:endParaRPr lang="ru-RU"/>
        </a:p>
      </dgm:t>
    </dgm:pt>
    <dgm:pt modelId="{C2B177F3-318D-4912-B2F9-5FEF6AE3F55B}">
      <dgm:prSet phldrT="[Текст]"/>
      <dgm:spPr/>
      <dgm:t>
        <a:bodyPr/>
        <a:lstStyle/>
        <a:p>
          <a:r>
            <a:rPr lang="ru-RU" dirty="0" smtClean="0"/>
            <a:t>физическая культура и спорт – 47,2</a:t>
          </a:r>
          <a:endParaRPr lang="ru-RU" dirty="0"/>
        </a:p>
      </dgm:t>
    </dgm:pt>
    <dgm:pt modelId="{EE335D72-B78E-4229-9D71-A4F2DF1917FB}" type="parTrans" cxnId="{29E905B0-F98E-4F32-9912-9DE92B5C4384}">
      <dgm:prSet/>
      <dgm:spPr/>
      <dgm:t>
        <a:bodyPr/>
        <a:lstStyle/>
        <a:p>
          <a:endParaRPr lang="ru-RU"/>
        </a:p>
      </dgm:t>
    </dgm:pt>
    <dgm:pt modelId="{B1D9C115-EEAA-4B9B-A9E0-B14322193FB0}" type="sibTrans" cxnId="{29E905B0-F98E-4F32-9912-9DE92B5C4384}">
      <dgm:prSet/>
      <dgm:spPr/>
      <dgm:t>
        <a:bodyPr/>
        <a:lstStyle/>
        <a:p>
          <a:endParaRPr lang="ru-RU"/>
        </a:p>
      </dgm:t>
    </dgm:pt>
    <dgm:pt modelId="{F8220AF0-04B0-4575-9823-E29FEA7199B1}">
      <dgm:prSet phldrT="[Текст]"/>
      <dgm:spPr/>
      <dgm:t>
        <a:bodyPr/>
        <a:lstStyle/>
        <a:p>
          <a:r>
            <a:rPr lang="ru-RU" dirty="0" smtClean="0"/>
            <a:t>средства массовой информации – 2,7</a:t>
          </a:r>
          <a:endParaRPr lang="ru-RU" dirty="0"/>
        </a:p>
      </dgm:t>
    </dgm:pt>
    <dgm:pt modelId="{662E8625-7B0D-4B96-9E01-0B33D332A55F}" type="parTrans" cxnId="{796D9F45-20DF-4457-BCB9-B9D6C9CF0928}">
      <dgm:prSet/>
      <dgm:spPr/>
      <dgm:t>
        <a:bodyPr/>
        <a:lstStyle/>
        <a:p>
          <a:endParaRPr lang="ru-RU"/>
        </a:p>
      </dgm:t>
    </dgm:pt>
    <dgm:pt modelId="{4E9B13BC-9931-4701-AEDE-3D84E0387CE4}" type="sibTrans" cxnId="{796D9F45-20DF-4457-BCB9-B9D6C9CF0928}">
      <dgm:prSet/>
      <dgm:spPr/>
      <dgm:t>
        <a:bodyPr/>
        <a:lstStyle/>
        <a:p>
          <a:endParaRPr lang="ru-RU"/>
        </a:p>
      </dgm:t>
    </dgm:pt>
    <dgm:pt modelId="{5441A107-7835-458B-A265-DF372BA8CAD2}">
      <dgm:prSet phldrT="[Текст]"/>
      <dgm:spPr/>
      <dgm:t>
        <a:bodyPr/>
        <a:lstStyle/>
        <a:p>
          <a:r>
            <a:rPr lang="ru-RU" dirty="0" smtClean="0"/>
            <a:t>обслуживание </a:t>
          </a:r>
          <a:r>
            <a:rPr lang="ru-RU" dirty="0" err="1" smtClean="0"/>
            <a:t>мун.долга</a:t>
          </a:r>
          <a:r>
            <a:rPr lang="ru-RU" dirty="0" smtClean="0"/>
            <a:t> – 0,03</a:t>
          </a:r>
          <a:endParaRPr lang="ru-RU" dirty="0"/>
        </a:p>
      </dgm:t>
    </dgm:pt>
    <dgm:pt modelId="{133987AC-D294-4A3C-B94F-8394E96B5144}" type="parTrans" cxnId="{7B6BBF7A-5986-4B0E-A75D-922C0082E5FD}">
      <dgm:prSet/>
      <dgm:spPr/>
      <dgm:t>
        <a:bodyPr/>
        <a:lstStyle/>
        <a:p>
          <a:endParaRPr lang="ru-RU"/>
        </a:p>
      </dgm:t>
    </dgm:pt>
    <dgm:pt modelId="{900C4B38-C1C2-4ACA-82C0-27674B0E078B}" type="sibTrans" cxnId="{7B6BBF7A-5986-4B0E-A75D-922C0082E5FD}">
      <dgm:prSet/>
      <dgm:spPr/>
      <dgm:t>
        <a:bodyPr/>
        <a:lstStyle/>
        <a:p>
          <a:endParaRPr lang="ru-RU"/>
        </a:p>
      </dgm:t>
    </dgm:pt>
    <dgm:pt modelId="{835CE2CC-43C7-4BD6-800E-1F7388C83BCF}" type="pres">
      <dgm:prSet presAssocID="{6A548BF2-D9DC-441D-B54F-F28A639454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86D27-32BD-4B63-9A87-6212E81793EE}" type="pres">
      <dgm:prSet presAssocID="{50C5248E-FAA8-4EC3-9DD6-F33EB969A390}" presName="composite" presStyleCnt="0"/>
      <dgm:spPr/>
    </dgm:pt>
    <dgm:pt modelId="{1BDC5558-9062-49D4-B58E-B69A511BE88B}" type="pres">
      <dgm:prSet presAssocID="{50C5248E-FAA8-4EC3-9DD6-F33EB969A390}" presName="imgShp" presStyleLbl="fgImgPlace1" presStyleIdx="0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A01AB187-42DD-4C36-BF94-B9409D3521E7}" type="pres">
      <dgm:prSet presAssocID="{50C5248E-FAA8-4EC3-9DD6-F33EB969A390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AF64D-D754-45DF-9CF8-549D6520DC21}" type="pres">
      <dgm:prSet presAssocID="{D08B325C-74A7-4EEC-AAFB-DC5E457C40D3}" presName="spacing" presStyleCnt="0"/>
      <dgm:spPr/>
    </dgm:pt>
    <dgm:pt modelId="{5149130C-F1FF-4ECC-9E2E-B36D11C73A87}" type="pres">
      <dgm:prSet presAssocID="{944FE3C1-4D82-417F-BEDF-7C72A03866A9}" presName="composite" presStyleCnt="0"/>
      <dgm:spPr/>
    </dgm:pt>
    <dgm:pt modelId="{EDEAF545-26FA-40D6-8B7C-E5858253BFA9}" type="pres">
      <dgm:prSet presAssocID="{944FE3C1-4D82-417F-BEDF-7C72A03866A9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DC090E5A-22B9-4594-80D3-E71C42E0C15B}" type="pres">
      <dgm:prSet presAssocID="{944FE3C1-4D82-417F-BEDF-7C72A03866A9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7F412-AAE7-4D9E-A2BD-2F35318ED77E}" type="pres">
      <dgm:prSet presAssocID="{7A4869EC-8A3B-43F0-99CB-B80E2112B05F}" presName="spacing" presStyleCnt="0"/>
      <dgm:spPr/>
    </dgm:pt>
    <dgm:pt modelId="{E4CB75B1-D908-4EA0-8DF2-A8F94D40468E}" type="pres">
      <dgm:prSet presAssocID="{2391B521-0CED-45E6-91DC-65639289D06E}" presName="composite" presStyleCnt="0"/>
      <dgm:spPr/>
    </dgm:pt>
    <dgm:pt modelId="{A58D5112-BF6C-4188-A4DD-DC4B58C39A6C}" type="pres">
      <dgm:prSet presAssocID="{2391B521-0CED-45E6-91DC-65639289D06E}" presName="imgShp" presStyleLbl="fgImgPlace1" presStyleIdx="2" presStyleCnt="1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A3FB471E-7432-4083-B0F6-8E98AA08E6D2}" type="pres">
      <dgm:prSet presAssocID="{2391B521-0CED-45E6-91DC-65639289D06E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41A5-AA56-4E90-A966-F96584DCD508}" type="pres">
      <dgm:prSet presAssocID="{5328C366-1D04-4DEA-AA10-57CF20575E7C}" presName="spacing" presStyleCnt="0"/>
      <dgm:spPr/>
    </dgm:pt>
    <dgm:pt modelId="{8586DA54-917E-4289-A850-22A95A8FFFDA}" type="pres">
      <dgm:prSet presAssocID="{715D7CA1-90E5-4570-8472-4E5397224F19}" presName="composite" presStyleCnt="0"/>
      <dgm:spPr/>
    </dgm:pt>
    <dgm:pt modelId="{BF4891D1-D186-402C-A6C9-18273921CE2C}" type="pres">
      <dgm:prSet presAssocID="{715D7CA1-90E5-4570-8472-4E5397224F19}" presName="imgShp" presStyleLbl="fgImgPlace1" presStyleIdx="3" presStyleCnt="1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41C21C9D-72F6-49C2-A8AA-17010F68FFD5}" type="pres">
      <dgm:prSet presAssocID="{715D7CA1-90E5-4570-8472-4E5397224F19}" presName="txShp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40AD9-936C-4E63-9F81-E8344CBC44A1}" type="pres">
      <dgm:prSet presAssocID="{22A57863-DAFC-44A9-9189-5C83C1D298FC}" presName="spacing" presStyleCnt="0"/>
      <dgm:spPr/>
    </dgm:pt>
    <dgm:pt modelId="{8D9EF825-15C8-4FCC-8BD1-AF1B15E15DDD}" type="pres">
      <dgm:prSet presAssocID="{F1B2AFAA-5B99-4EB9-83A3-06E6181667B7}" presName="composite" presStyleCnt="0"/>
      <dgm:spPr/>
    </dgm:pt>
    <dgm:pt modelId="{FA989B22-3F7B-4996-8CD5-8B908DEAC719}" type="pres">
      <dgm:prSet presAssocID="{F1B2AFAA-5B99-4EB9-83A3-06E6181667B7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38D124E3-B31C-4092-8D38-FC98B91901AD}" type="pres">
      <dgm:prSet presAssocID="{F1B2AFAA-5B99-4EB9-83A3-06E6181667B7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AF3E5-5376-4A02-903E-23D077DE20A9}" type="pres">
      <dgm:prSet presAssocID="{A947A072-8557-4D29-BB4F-714841A7CD43}" presName="spacing" presStyleCnt="0"/>
      <dgm:spPr/>
    </dgm:pt>
    <dgm:pt modelId="{29FD365A-665A-4925-A92B-D9A05FF0391B}" type="pres">
      <dgm:prSet presAssocID="{DB734EB1-809C-4C8F-9EA0-69AD8F3CE36A}" presName="composite" presStyleCnt="0"/>
      <dgm:spPr/>
    </dgm:pt>
    <dgm:pt modelId="{22A1F2D1-2ABB-4EEC-BFB0-DF046CC9D858}" type="pres">
      <dgm:prSet presAssocID="{DB734EB1-809C-4C8F-9EA0-69AD8F3CE36A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BCC54C0B-72CC-46F8-A5F8-3DA3DC106AA7}" type="pres">
      <dgm:prSet presAssocID="{DB734EB1-809C-4C8F-9EA0-69AD8F3CE36A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2EA2B-D223-4437-85D0-86E7AC169028}" type="pres">
      <dgm:prSet presAssocID="{0B9ED8D1-2A39-43A8-AC47-32DEABF63A6C}" presName="spacing" presStyleCnt="0"/>
      <dgm:spPr/>
    </dgm:pt>
    <dgm:pt modelId="{0415E664-4090-4961-946D-BED258557DAD}" type="pres">
      <dgm:prSet presAssocID="{C252DA81-A517-4CF5-8A90-011C67449689}" presName="composite" presStyleCnt="0"/>
      <dgm:spPr/>
    </dgm:pt>
    <dgm:pt modelId="{E998D9E4-5DDC-4DCA-99BD-CEEBB5316C26}" type="pres">
      <dgm:prSet presAssocID="{C252DA81-A517-4CF5-8A90-011C67449689}" presName="imgShp" presStyleLbl="fgImgPlace1" presStyleIdx="6" presStyleCnt="1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00796C-A161-4FF5-845B-817C193ED8C5}" type="pres">
      <dgm:prSet presAssocID="{C252DA81-A517-4CF5-8A90-011C67449689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58DD8-C357-4CC1-81C6-522E50073EED}" type="pres">
      <dgm:prSet presAssocID="{34B61C1D-C9FA-4DCC-8326-7A8B36D2730D}" presName="spacing" presStyleCnt="0"/>
      <dgm:spPr/>
    </dgm:pt>
    <dgm:pt modelId="{D6E7F1C7-EF17-444C-9E20-1C207EB45F92}" type="pres">
      <dgm:prSet presAssocID="{0340EC69-FA4D-4CFC-8A84-BB1A3A4AD477}" presName="composite" presStyleCnt="0"/>
      <dgm:spPr/>
    </dgm:pt>
    <dgm:pt modelId="{2C22ECB7-D79E-415F-9D7A-6C107E746093}" type="pres">
      <dgm:prSet presAssocID="{0340EC69-FA4D-4CFC-8A84-BB1A3A4AD477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15A998-C08D-4AE6-A072-74F6D07B3D9D}" type="pres">
      <dgm:prSet presAssocID="{0340EC69-FA4D-4CFC-8A84-BB1A3A4AD477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3DFBB-C6F2-4E33-AD62-C1CBD0CF3311}" type="pres">
      <dgm:prSet presAssocID="{8182379B-3C37-49F3-BF01-D483F1D93E92}" presName="spacing" presStyleCnt="0"/>
      <dgm:spPr/>
    </dgm:pt>
    <dgm:pt modelId="{F0DD1BD8-EEBD-49C1-A676-F2560E4560FB}" type="pres">
      <dgm:prSet presAssocID="{C2B177F3-318D-4912-B2F9-5FEF6AE3F55B}" presName="composite" presStyleCnt="0"/>
      <dgm:spPr/>
    </dgm:pt>
    <dgm:pt modelId="{9B61432E-E9B4-44B8-A800-1298B8C3A6F5}" type="pres">
      <dgm:prSet presAssocID="{C2B177F3-318D-4912-B2F9-5FEF6AE3F55B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497D56-CD7E-4D47-A214-70ECA97E3801}" type="pres">
      <dgm:prSet presAssocID="{C2B177F3-318D-4912-B2F9-5FEF6AE3F55B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FF3C8-82FD-424E-B38E-6E12D16CF948}" type="pres">
      <dgm:prSet presAssocID="{B1D9C115-EEAA-4B9B-A9E0-B14322193FB0}" presName="spacing" presStyleCnt="0"/>
      <dgm:spPr/>
    </dgm:pt>
    <dgm:pt modelId="{D0456A14-46CE-49F5-9BC3-BED8C9D8441C}" type="pres">
      <dgm:prSet presAssocID="{F8220AF0-04B0-4575-9823-E29FEA7199B1}" presName="composite" presStyleCnt="0"/>
      <dgm:spPr/>
    </dgm:pt>
    <dgm:pt modelId="{06ED81BD-D42B-4498-8497-3AB3CA29316C}" type="pres">
      <dgm:prSet presAssocID="{F8220AF0-04B0-4575-9823-E29FEA7199B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83E0BA6D-9933-4DBC-9CB5-8B6691E029E7}" type="pres">
      <dgm:prSet presAssocID="{F8220AF0-04B0-4575-9823-E29FEA7199B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15F5C-E741-48FB-8771-320C5DCBF7C9}" type="pres">
      <dgm:prSet presAssocID="{4E9B13BC-9931-4701-AEDE-3D84E0387CE4}" presName="spacing" presStyleCnt="0"/>
      <dgm:spPr/>
    </dgm:pt>
    <dgm:pt modelId="{74803601-14AF-4274-9DE0-A06E0E0D37E4}" type="pres">
      <dgm:prSet presAssocID="{5441A107-7835-458B-A265-DF372BA8CAD2}" presName="composite" presStyleCnt="0"/>
      <dgm:spPr/>
    </dgm:pt>
    <dgm:pt modelId="{28ACFB1E-63F5-44B0-8EDB-8F50A160F7FF}" type="pres">
      <dgm:prSet presAssocID="{5441A107-7835-458B-A265-DF372BA8CAD2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5D838DEC-A6FB-44B3-BD96-30B1F26EC217}" type="pres">
      <dgm:prSet presAssocID="{5441A107-7835-458B-A265-DF372BA8CAD2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AAF2C-7C5B-4BFE-A550-B61D4AD8C2DC}" type="presOf" srcId="{6A548BF2-D9DC-441D-B54F-F28A639454DD}" destId="{835CE2CC-43C7-4BD6-800E-1F7388C83BCF}" srcOrd="0" destOrd="0" presId="urn:microsoft.com/office/officeart/2005/8/layout/vList3"/>
    <dgm:cxn modelId="{FA3F580C-EEBE-47FD-8485-0750733C284A}" srcId="{6A548BF2-D9DC-441D-B54F-F28A639454DD}" destId="{50C5248E-FAA8-4EC3-9DD6-F33EB969A390}" srcOrd="0" destOrd="0" parTransId="{60C2ACCC-25AC-4E0D-9235-07FF325C781C}" sibTransId="{D08B325C-74A7-4EEC-AAFB-DC5E457C40D3}"/>
    <dgm:cxn modelId="{8795E80B-EF57-44EF-B0AA-CF4E963C6796}" type="presOf" srcId="{50C5248E-FAA8-4EC3-9DD6-F33EB969A390}" destId="{A01AB187-42DD-4C36-BF94-B9409D3521E7}" srcOrd="0" destOrd="0" presId="urn:microsoft.com/office/officeart/2005/8/layout/vList3"/>
    <dgm:cxn modelId="{D748F38C-E8FF-419C-9BFA-D56FD467D214}" srcId="{6A548BF2-D9DC-441D-B54F-F28A639454DD}" destId="{944FE3C1-4D82-417F-BEDF-7C72A03866A9}" srcOrd="1" destOrd="0" parTransId="{81B03805-B027-4F21-AD18-10BE35858708}" sibTransId="{7A4869EC-8A3B-43F0-99CB-B80E2112B05F}"/>
    <dgm:cxn modelId="{05FDB003-CE53-486A-986F-B473AC1C6A11}" srcId="{6A548BF2-D9DC-441D-B54F-F28A639454DD}" destId="{C252DA81-A517-4CF5-8A90-011C67449689}" srcOrd="6" destOrd="0" parTransId="{6F1FD424-67A5-42AC-9A76-4FD2E93C63F1}" sibTransId="{34B61C1D-C9FA-4DCC-8326-7A8B36D2730D}"/>
    <dgm:cxn modelId="{486544C2-29E8-48CE-9D38-32CC37A3F06E}" srcId="{6A548BF2-D9DC-441D-B54F-F28A639454DD}" destId="{DB734EB1-809C-4C8F-9EA0-69AD8F3CE36A}" srcOrd="5" destOrd="0" parTransId="{CC0DFD06-E0FE-4A20-8292-A894A811C06B}" sibTransId="{0B9ED8D1-2A39-43A8-AC47-32DEABF63A6C}"/>
    <dgm:cxn modelId="{E88C4ABD-D9DA-4FCE-8975-9DFA78EDF5D9}" srcId="{6A548BF2-D9DC-441D-B54F-F28A639454DD}" destId="{715D7CA1-90E5-4570-8472-4E5397224F19}" srcOrd="3" destOrd="0" parTransId="{01F030B6-34EB-4CAC-B400-41978ECFC8BF}" sibTransId="{22A57863-DAFC-44A9-9189-5C83C1D298FC}"/>
    <dgm:cxn modelId="{96A9C6BF-F701-4D1A-AD86-0B6D8521EF82}" type="presOf" srcId="{C2B177F3-318D-4912-B2F9-5FEF6AE3F55B}" destId="{00497D56-CD7E-4D47-A214-70ECA97E3801}" srcOrd="0" destOrd="0" presId="urn:microsoft.com/office/officeart/2005/8/layout/vList3"/>
    <dgm:cxn modelId="{11E11912-5498-4DDD-9E7B-A6AEACB8A4FE}" type="presOf" srcId="{5441A107-7835-458B-A265-DF372BA8CAD2}" destId="{5D838DEC-A6FB-44B3-BD96-30B1F26EC217}" srcOrd="0" destOrd="0" presId="urn:microsoft.com/office/officeart/2005/8/layout/vList3"/>
    <dgm:cxn modelId="{624044F1-EF6C-468D-9ED4-A7F898C3AE85}" type="presOf" srcId="{2391B521-0CED-45E6-91DC-65639289D06E}" destId="{A3FB471E-7432-4083-B0F6-8E98AA08E6D2}" srcOrd="0" destOrd="0" presId="urn:microsoft.com/office/officeart/2005/8/layout/vList3"/>
    <dgm:cxn modelId="{8CD77957-A9B6-4BCB-9A1C-47C26B3EB51B}" type="presOf" srcId="{944FE3C1-4D82-417F-BEDF-7C72A03866A9}" destId="{DC090E5A-22B9-4594-80D3-E71C42E0C15B}" srcOrd="0" destOrd="0" presId="urn:microsoft.com/office/officeart/2005/8/layout/vList3"/>
    <dgm:cxn modelId="{2543C0F0-E852-4565-A046-700C31D020BD}" srcId="{6A548BF2-D9DC-441D-B54F-F28A639454DD}" destId="{0340EC69-FA4D-4CFC-8A84-BB1A3A4AD477}" srcOrd="7" destOrd="0" parTransId="{6E79D7F4-98CA-479C-BD55-F1ED97F66D77}" sibTransId="{8182379B-3C37-49F3-BF01-D483F1D93E92}"/>
    <dgm:cxn modelId="{6E97DFF8-8DBF-4EC9-989B-C68FD9936DA4}" type="presOf" srcId="{F1B2AFAA-5B99-4EB9-83A3-06E6181667B7}" destId="{38D124E3-B31C-4092-8D38-FC98B91901AD}" srcOrd="0" destOrd="0" presId="urn:microsoft.com/office/officeart/2005/8/layout/vList3"/>
    <dgm:cxn modelId="{6AEECB40-289E-44E5-B463-A167B0134881}" type="presOf" srcId="{F8220AF0-04B0-4575-9823-E29FEA7199B1}" destId="{83E0BA6D-9933-4DBC-9CB5-8B6691E029E7}" srcOrd="0" destOrd="0" presId="urn:microsoft.com/office/officeart/2005/8/layout/vList3"/>
    <dgm:cxn modelId="{4CEFA4C4-7292-4A26-B56B-962237E48B31}" srcId="{6A548BF2-D9DC-441D-B54F-F28A639454DD}" destId="{2391B521-0CED-45E6-91DC-65639289D06E}" srcOrd="2" destOrd="0" parTransId="{E6F392D0-D8C0-442E-8CB5-5A0E4CE2304C}" sibTransId="{5328C366-1D04-4DEA-AA10-57CF20575E7C}"/>
    <dgm:cxn modelId="{7B6BBF7A-5986-4B0E-A75D-922C0082E5FD}" srcId="{6A548BF2-D9DC-441D-B54F-F28A639454DD}" destId="{5441A107-7835-458B-A265-DF372BA8CAD2}" srcOrd="10" destOrd="0" parTransId="{133987AC-D294-4A3C-B94F-8394E96B5144}" sibTransId="{900C4B38-C1C2-4ACA-82C0-27674B0E078B}"/>
    <dgm:cxn modelId="{29E905B0-F98E-4F32-9912-9DE92B5C4384}" srcId="{6A548BF2-D9DC-441D-B54F-F28A639454DD}" destId="{C2B177F3-318D-4912-B2F9-5FEF6AE3F55B}" srcOrd="8" destOrd="0" parTransId="{EE335D72-B78E-4229-9D71-A4F2DF1917FB}" sibTransId="{B1D9C115-EEAA-4B9B-A9E0-B14322193FB0}"/>
    <dgm:cxn modelId="{428CB88D-7D22-4B80-B53A-41BF7918E9F9}" type="presOf" srcId="{C252DA81-A517-4CF5-8A90-011C67449689}" destId="{2A00796C-A161-4FF5-845B-817C193ED8C5}" srcOrd="0" destOrd="0" presId="urn:microsoft.com/office/officeart/2005/8/layout/vList3"/>
    <dgm:cxn modelId="{E2C72390-9EEB-4A71-AE99-0E1F648E6DBF}" type="presOf" srcId="{0340EC69-FA4D-4CFC-8A84-BB1A3A4AD477}" destId="{1E15A998-C08D-4AE6-A072-74F6D07B3D9D}" srcOrd="0" destOrd="0" presId="urn:microsoft.com/office/officeart/2005/8/layout/vList3"/>
    <dgm:cxn modelId="{796D9F45-20DF-4457-BCB9-B9D6C9CF0928}" srcId="{6A548BF2-D9DC-441D-B54F-F28A639454DD}" destId="{F8220AF0-04B0-4575-9823-E29FEA7199B1}" srcOrd="9" destOrd="0" parTransId="{662E8625-7B0D-4B96-9E01-0B33D332A55F}" sibTransId="{4E9B13BC-9931-4701-AEDE-3D84E0387CE4}"/>
    <dgm:cxn modelId="{3D149967-FD24-4B1C-A7A8-922F17BE7B88}" type="presOf" srcId="{DB734EB1-809C-4C8F-9EA0-69AD8F3CE36A}" destId="{BCC54C0B-72CC-46F8-A5F8-3DA3DC106AA7}" srcOrd="0" destOrd="0" presId="urn:microsoft.com/office/officeart/2005/8/layout/vList3"/>
    <dgm:cxn modelId="{C2778144-7082-486E-A12F-B7F63C079BC2}" type="presOf" srcId="{715D7CA1-90E5-4570-8472-4E5397224F19}" destId="{41C21C9D-72F6-49C2-A8AA-17010F68FFD5}" srcOrd="0" destOrd="0" presId="urn:microsoft.com/office/officeart/2005/8/layout/vList3"/>
    <dgm:cxn modelId="{F0EE61A7-90CE-4B2E-B63E-0CB7FC79C1AE}" srcId="{6A548BF2-D9DC-441D-B54F-F28A639454DD}" destId="{F1B2AFAA-5B99-4EB9-83A3-06E6181667B7}" srcOrd="4" destOrd="0" parTransId="{1D1AB764-35B7-40DE-96DF-783A1DA8BE32}" sibTransId="{A947A072-8557-4D29-BB4F-714841A7CD43}"/>
    <dgm:cxn modelId="{A6464F4B-0287-4C1F-BA58-78C3F7078CF5}" type="presParOf" srcId="{835CE2CC-43C7-4BD6-800E-1F7388C83BCF}" destId="{33B86D27-32BD-4B63-9A87-6212E81793EE}" srcOrd="0" destOrd="0" presId="urn:microsoft.com/office/officeart/2005/8/layout/vList3"/>
    <dgm:cxn modelId="{FE219C25-FEF3-4A56-838C-E6234ACCBEE1}" type="presParOf" srcId="{33B86D27-32BD-4B63-9A87-6212E81793EE}" destId="{1BDC5558-9062-49D4-B58E-B69A511BE88B}" srcOrd="0" destOrd="0" presId="urn:microsoft.com/office/officeart/2005/8/layout/vList3"/>
    <dgm:cxn modelId="{7A7F3048-5A86-4EB3-BFDA-E57DDA58CF34}" type="presParOf" srcId="{33B86D27-32BD-4B63-9A87-6212E81793EE}" destId="{A01AB187-42DD-4C36-BF94-B9409D3521E7}" srcOrd="1" destOrd="0" presId="urn:microsoft.com/office/officeart/2005/8/layout/vList3"/>
    <dgm:cxn modelId="{82B1BDF6-A33F-429E-A3DC-3EB745677891}" type="presParOf" srcId="{835CE2CC-43C7-4BD6-800E-1F7388C83BCF}" destId="{298AF64D-D754-45DF-9CF8-549D6520DC21}" srcOrd="1" destOrd="0" presId="urn:microsoft.com/office/officeart/2005/8/layout/vList3"/>
    <dgm:cxn modelId="{89D5043E-494C-4777-90A2-11006978B5A6}" type="presParOf" srcId="{835CE2CC-43C7-4BD6-800E-1F7388C83BCF}" destId="{5149130C-F1FF-4ECC-9E2E-B36D11C73A87}" srcOrd="2" destOrd="0" presId="urn:microsoft.com/office/officeart/2005/8/layout/vList3"/>
    <dgm:cxn modelId="{F2691CB6-07B5-47CF-9402-D57B895693FF}" type="presParOf" srcId="{5149130C-F1FF-4ECC-9E2E-B36D11C73A87}" destId="{EDEAF545-26FA-40D6-8B7C-E5858253BFA9}" srcOrd="0" destOrd="0" presId="urn:microsoft.com/office/officeart/2005/8/layout/vList3"/>
    <dgm:cxn modelId="{A6B661C2-2E5E-4DA8-9ECE-56AB6A7E78B2}" type="presParOf" srcId="{5149130C-F1FF-4ECC-9E2E-B36D11C73A87}" destId="{DC090E5A-22B9-4594-80D3-E71C42E0C15B}" srcOrd="1" destOrd="0" presId="urn:microsoft.com/office/officeart/2005/8/layout/vList3"/>
    <dgm:cxn modelId="{83CB62CB-74EE-41D9-8828-7C42893AD5B8}" type="presParOf" srcId="{835CE2CC-43C7-4BD6-800E-1F7388C83BCF}" destId="{0CB7F412-AAE7-4D9E-A2BD-2F35318ED77E}" srcOrd="3" destOrd="0" presId="urn:microsoft.com/office/officeart/2005/8/layout/vList3"/>
    <dgm:cxn modelId="{34A99ABB-052D-488F-956F-E470D1084094}" type="presParOf" srcId="{835CE2CC-43C7-4BD6-800E-1F7388C83BCF}" destId="{E4CB75B1-D908-4EA0-8DF2-A8F94D40468E}" srcOrd="4" destOrd="0" presId="urn:microsoft.com/office/officeart/2005/8/layout/vList3"/>
    <dgm:cxn modelId="{D10325B4-9739-48C3-8A68-8C4B05C133BF}" type="presParOf" srcId="{E4CB75B1-D908-4EA0-8DF2-A8F94D40468E}" destId="{A58D5112-BF6C-4188-A4DD-DC4B58C39A6C}" srcOrd="0" destOrd="0" presId="urn:microsoft.com/office/officeart/2005/8/layout/vList3"/>
    <dgm:cxn modelId="{A0CCAAD0-EF02-42FF-A5C3-06E08727FF25}" type="presParOf" srcId="{E4CB75B1-D908-4EA0-8DF2-A8F94D40468E}" destId="{A3FB471E-7432-4083-B0F6-8E98AA08E6D2}" srcOrd="1" destOrd="0" presId="urn:microsoft.com/office/officeart/2005/8/layout/vList3"/>
    <dgm:cxn modelId="{69E54439-C260-43C3-90DF-33839543390C}" type="presParOf" srcId="{835CE2CC-43C7-4BD6-800E-1F7388C83BCF}" destId="{C1DB41A5-AA56-4E90-A966-F96584DCD508}" srcOrd="5" destOrd="0" presId="urn:microsoft.com/office/officeart/2005/8/layout/vList3"/>
    <dgm:cxn modelId="{8314FC42-19B9-4F37-BAAA-E68E6E07A04A}" type="presParOf" srcId="{835CE2CC-43C7-4BD6-800E-1F7388C83BCF}" destId="{8586DA54-917E-4289-A850-22A95A8FFFDA}" srcOrd="6" destOrd="0" presId="urn:microsoft.com/office/officeart/2005/8/layout/vList3"/>
    <dgm:cxn modelId="{4268746E-57C1-4771-AB4E-9874DDD01C45}" type="presParOf" srcId="{8586DA54-917E-4289-A850-22A95A8FFFDA}" destId="{BF4891D1-D186-402C-A6C9-18273921CE2C}" srcOrd="0" destOrd="0" presId="urn:microsoft.com/office/officeart/2005/8/layout/vList3"/>
    <dgm:cxn modelId="{E6A29115-686E-428A-AFF4-08BF68C78AD5}" type="presParOf" srcId="{8586DA54-917E-4289-A850-22A95A8FFFDA}" destId="{41C21C9D-72F6-49C2-A8AA-17010F68FFD5}" srcOrd="1" destOrd="0" presId="urn:microsoft.com/office/officeart/2005/8/layout/vList3"/>
    <dgm:cxn modelId="{1B9582D2-2860-4B52-BD60-7CD0AA7C329B}" type="presParOf" srcId="{835CE2CC-43C7-4BD6-800E-1F7388C83BCF}" destId="{4E640AD9-936C-4E63-9F81-E8344CBC44A1}" srcOrd="7" destOrd="0" presId="urn:microsoft.com/office/officeart/2005/8/layout/vList3"/>
    <dgm:cxn modelId="{1D9AC550-CDF4-4A21-8001-5D7E60616A16}" type="presParOf" srcId="{835CE2CC-43C7-4BD6-800E-1F7388C83BCF}" destId="{8D9EF825-15C8-4FCC-8BD1-AF1B15E15DDD}" srcOrd="8" destOrd="0" presId="urn:microsoft.com/office/officeart/2005/8/layout/vList3"/>
    <dgm:cxn modelId="{A6FA756B-CEBA-4EBB-B3C8-653FF68FA2C6}" type="presParOf" srcId="{8D9EF825-15C8-4FCC-8BD1-AF1B15E15DDD}" destId="{FA989B22-3F7B-4996-8CD5-8B908DEAC719}" srcOrd="0" destOrd="0" presId="urn:microsoft.com/office/officeart/2005/8/layout/vList3"/>
    <dgm:cxn modelId="{D7DFAAB3-CEA8-4E6C-96C9-1E5A1CA699EC}" type="presParOf" srcId="{8D9EF825-15C8-4FCC-8BD1-AF1B15E15DDD}" destId="{38D124E3-B31C-4092-8D38-FC98B91901AD}" srcOrd="1" destOrd="0" presId="urn:microsoft.com/office/officeart/2005/8/layout/vList3"/>
    <dgm:cxn modelId="{5C6F0747-03F1-483B-81DC-1862D284BE14}" type="presParOf" srcId="{835CE2CC-43C7-4BD6-800E-1F7388C83BCF}" destId="{F9FAF3E5-5376-4A02-903E-23D077DE20A9}" srcOrd="9" destOrd="0" presId="urn:microsoft.com/office/officeart/2005/8/layout/vList3"/>
    <dgm:cxn modelId="{E05DE20A-FC7F-43E7-8A4D-EE135EBA7F51}" type="presParOf" srcId="{835CE2CC-43C7-4BD6-800E-1F7388C83BCF}" destId="{29FD365A-665A-4925-A92B-D9A05FF0391B}" srcOrd="10" destOrd="0" presId="urn:microsoft.com/office/officeart/2005/8/layout/vList3"/>
    <dgm:cxn modelId="{B36DB5EB-222A-4C86-AB1C-F74BD2E1BBBB}" type="presParOf" srcId="{29FD365A-665A-4925-A92B-D9A05FF0391B}" destId="{22A1F2D1-2ABB-4EEC-BFB0-DF046CC9D858}" srcOrd="0" destOrd="0" presId="urn:microsoft.com/office/officeart/2005/8/layout/vList3"/>
    <dgm:cxn modelId="{F72406F8-515F-4599-9509-8460DFC4204B}" type="presParOf" srcId="{29FD365A-665A-4925-A92B-D9A05FF0391B}" destId="{BCC54C0B-72CC-46F8-A5F8-3DA3DC106AA7}" srcOrd="1" destOrd="0" presId="urn:microsoft.com/office/officeart/2005/8/layout/vList3"/>
    <dgm:cxn modelId="{EC6CDCC7-D0F7-4E03-B784-8E58F53CA2D2}" type="presParOf" srcId="{835CE2CC-43C7-4BD6-800E-1F7388C83BCF}" destId="{4862EA2B-D223-4437-85D0-86E7AC169028}" srcOrd="11" destOrd="0" presId="urn:microsoft.com/office/officeart/2005/8/layout/vList3"/>
    <dgm:cxn modelId="{8E7D71C4-E459-4A6F-872D-543997BFBD27}" type="presParOf" srcId="{835CE2CC-43C7-4BD6-800E-1F7388C83BCF}" destId="{0415E664-4090-4961-946D-BED258557DAD}" srcOrd="12" destOrd="0" presId="urn:microsoft.com/office/officeart/2005/8/layout/vList3"/>
    <dgm:cxn modelId="{667D91E9-501A-4C21-ADFB-770F646EEBC8}" type="presParOf" srcId="{0415E664-4090-4961-946D-BED258557DAD}" destId="{E998D9E4-5DDC-4DCA-99BD-CEEBB5316C26}" srcOrd="0" destOrd="0" presId="urn:microsoft.com/office/officeart/2005/8/layout/vList3"/>
    <dgm:cxn modelId="{92049F16-597C-41E9-B9B8-EFE21E4B1DDF}" type="presParOf" srcId="{0415E664-4090-4961-946D-BED258557DAD}" destId="{2A00796C-A161-4FF5-845B-817C193ED8C5}" srcOrd="1" destOrd="0" presId="urn:microsoft.com/office/officeart/2005/8/layout/vList3"/>
    <dgm:cxn modelId="{8911D035-FA54-485A-A6AD-FC4E4343E690}" type="presParOf" srcId="{835CE2CC-43C7-4BD6-800E-1F7388C83BCF}" destId="{57658DD8-C357-4CC1-81C6-522E50073EED}" srcOrd="13" destOrd="0" presId="urn:microsoft.com/office/officeart/2005/8/layout/vList3"/>
    <dgm:cxn modelId="{E935DD31-8A82-4F2E-A4F0-28E526687524}" type="presParOf" srcId="{835CE2CC-43C7-4BD6-800E-1F7388C83BCF}" destId="{D6E7F1C7-EF17-444C-9E20-1C207EB45F92}" srcOrd="14" destOrd="0" presId="urn:microsoft.com/office/officeart/2005/8/layout/vList3"/>
    <dgm:cxn modelId="{52C3F821-FF45-4C7A-B18C-E2E8ACD69894}" type="presParOf" srcId="{D6E7F1C7-EF17-444C-9E20-1C207EB45F92}" destId="{2C22ECB7-D79E-415F-9D7A-6C107E746093}" srcOrd="0" destOrd="0" presId="urn:microsoft.com/office/officeart/2005/8/layout/vList3"/>
    <dgm:cxn modelId="{A77A0023-50DF-4CE7-AF2D-DEF148B759F2}" type="presParOf" srcId="{D6E7F1C7-EF17-444C-9E20-1C207EB45F92}" destId="{1E15A998-C08D-4AE6-A072-74F6D07B3D9D}" srcOrd="1" destOrd="0" presId="urn:microsoft.com/office/officeart/2005/8/layout/vList3"/>
    <dgm:cxn modelId="{A3FD0EC6-DA43-4627-9C58-0C587C7FED35}" type="presParOf" srcId="{835CE2CC-43C7-4BD6-800E-1F7388C83BCF}" destId="{2D03DFBB-C6F2-4E33-AD62-C1CBD0CF3311}" srcOrd="15" destOrd="0" presId="urn:microsoft.com/office/officeart/2005/8/layout/vList3"/>
    <dgm:cxn modelId="{5CB3DD97-975A-473F-99ED-99CB5C1A907A}" type="presParOf" srcId="{835CE2CC-43C7-4BD6-800E-1F7388C83BCF}" destId="{F0DD1BD8-EEBD-49C1-A676-F2560E4560FB}" srcOrd="16" destOrd="0" presId="urn:microsoft.com/office/officeart/2005/8/layout/vList3"/>
    <dgm:cxn modelId="{B6D6AB2D-A713-4919-8665-98B05D2F2D33}" type="presParOf" srcId="{F0DD1BD8-EEBD-49C1-A676-F2560E4560FB}" destId="{9B61432E-E9B4-44B8-A800-1298B8C3A6F5}" srcOrd="0" destOrd="0" presId="urn:microsoft.com/office/officeart/2005/8/layout/vList3"/>
    <dgm:cxn modelId="{A80607F9-BD4C-491F-80DA-E001733DA277}" type="presParOf" srcId="{F0DD1BD8-EEBD-49C1-A676-F2560E4560FB}" destId="{00497D56-CD7E-4D47-A214-70ECA97E3801}" srcOrd="1" destOrd="0" presId="urn:microsoft.com/office/officeart/2005/8/layout/vList3"/>
    <dgm:cxn modelId="{1DAE4D0E-D91B-4857-BD68-A622C8A34966}" type="presParOf" srcId="{835CE2CC-43C7-4BD6-800E-1F7388C83BCF}" destId="{D86FF3C8-82FD-424E-B38E-6E12D16CF948}" srcOrd="17" destOrd="0" presId="urn:microsoft.com/office/officeart/2005/8/layout/vList3"/>
    <dgm:cxn modelId="{0F61C52E-64D7-4AA6-AB58-883DA3D2E28C}" type="presParOf" srcId="{835CE2CC-43C7-4BD6-800E-1F7388C83BCF}" destId="{D0456A14-46CE-49F5-9BC3-BED8C9D8441C}" srcOrd="18" destOrd="0" presId="urn:microsoft.com/office/officeart/2005/8/layout/vList3"/>
    <dgm:cxn modelId="{B27D0051-29CA-430B-AB8C-BC3C1A25FBA0}" type="presParOf" srcId="{D0456A14-46CE-49F5-9BC3-BED8C9D8441C}" destId="{06ED81BD-D42B-4498-8497-3AB3CA29316C}" srcOrd="0" destOrd="0" presId="urn:microsoft.com/office/officeart/2005/8/layout/vList3"/>
    <dgm:cxn modelId="{B3C94219-2DAE-4EE8-8234-A55ACD7BAC67}" type="presParOf" srcId="{D0456A14-46CE-49F5-9BC3-BED8C9D8441C}" destId="{83E0BA6D-9933-4DBC-9CB5-8B6691E029E7}" srcOrd="1" destOrd="0" presId="urn:microsoft.com/office/officeart/2005/8/layout/vList3"/>
    <dgm:cxn modelId="{9997161B-740E-4248-B484-694FF8088EFF}" type="presParOf" srcId="{835CE2CC-43C7-4BD6-800E-1F7388C83BCF}" destId="{D3715F5C-E741-48FB-8771-320C5DCBF7C9}" srcOrd="19" destOrd="0" presId="urn:microsoft.com/office/officeart/2005/8/layout/vList3"/>
    <dgm:cxn modelId="{A9B2E227-CE5C-4139-8F78-66E8C46318EB}" type="presParOf" srcId="{835CE2CC-43C7-4BD6-800E-1F7388C83BCF}" destId="{74803601-14AF-4274-9DE0-A06E0E0D37E4}" srcOrd="20" destOrd="0" presId="urn:microsoft.com/office/officeart/2005/8/layout/vList3"/>
    <dgm:cxn modelId="{6497A68A-D1DD-408C-AB21-35F0FE0C131B}" type="presParOf" srcId="{74803601-14AF-4274-9DE0-A06E0E0D37E4}" destId="{28ACFB1E-63F5-44B0-8EDB-8F50A160F7FF}" srcOrd="0" destOrd="0" presId="urn:microsoft.com/office/officeart/2005/8/layout/vList3"/>
    <dgm:cxn modelId="{50AA1B5D-3C04-4A10-9378-B12C095C144D}" type="presParOf" srcId="{74803601-14AF-4274-9DE0-A06E0E0D37E4}" destId="{5D838DEC-A6FB-44B3-BD96-30B1F26EC2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4052C0-7E86-49E5-A4BE-1D33E6686FE7}" type="doc">
      <dgm:prSet loTypeId="urn:microsoft.com/office/officeart/2005/8/layout/chevron2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FB63DA-BDF9-4CEF-BB1B-B0D78C78992E}">
      <dgm:prSet phldrT="[Текст]" custT="1"/>
      <dgm:spPr/>
      <dgm:t>
        <a:bodyPr/>
        <a:lstStyle/>
        <a:p>
          <a:r>
            <a:rPr lang="ru-RU" sz="1600" baseline="0" dirty="0" smtClean="0"/>
            <a:t>1288,8</a:t>
          </a:r>
        </a:p>
      </dgm:t>
    </dgm:pt>
    <dgm:pt modelId="{B6C770FC-516D-413B-9420-D29668822B27}" type="parTrans" cxnId="{E98021FF-E850-4BC5-8227-F9B4F9755F55}">
      <dgm:prSet/>
      <dgm:spPr/>
      <dgm:t>
        <a:bodyPr/>
        <a:lstStyle/>
        <a:p>
          <a:endParaRPr lang="ru-RU"/>
        </a:p>
      </dgm:t>
    </dgm:pt>
    <dgm:pt modelId="{D7EF54DB-A893-4A8D-BCD3-70E9F89C6B52}" type="sibTrans" cxnId="{E98021FF-E850-4BC5-8227-F9B4F9755F55}">
      <dgm:prSet/>
      <dgm:spPr/>
      <dgm:t>
        <a:bodyPr/>
        <a:lstStyle/>
        <a:p>
          <a:endParaRPr lang="ru-RU"/>
        </a:p>
      </dgm:t>
    </dgm:pt>
    <dgm:pt modelId="{E7FFECAB-5470-4317-B5B0-A4A08CFB885E}">
      <dgm:prSet phldrT="[Текст]"/>
      <dgm:spPr/>
      <dgm:t>
        <a:bodyPr/>
        <a:lstStyle/>
        <a:p>
          <a:r>
            <a:rPr lang="ru-RU" dirty="0" smtClean="0"/>
            <a:t>г. Березовский – 79,5%</a:t>
          </a:r>
          <a:endParaRPr lang="ru-RU" dirty="0"/>
        </a:p>
      </dgm:t>
    </dgm:pt>
    <dgm:pt modelId="{BA9B12F6-B326-4AB2-93DC-FDC03F439776}" type="parTrans" cxnId="{4A4BF3B5-6373-4098-92FA-F87C34C70511}">
      <dgm:prSet/>
      <dgm:spPr/>
      <dgm:t>
        <a:bodyPr/>
        <a:lstStyle/>
        <a:p>
          <a:endParaRPr lang="ru-RU"/>
        </a:p>
      </dgm:t>
    </dgm:pt>
    <dgm:pt modelId="{2F4AAC07-ED91-4EC5-BEF0-7DE4D21CDCAB}" type="sibTrans" cxnId="{4A4BF3B5-6373-4098-92FA-F87C34C70511}">
      <dgm:prSet/>
      <dgm:spPr/>
      <dgm:t>
        <a:bodyPr/>
        <a:lstStyle/>
        <a:p>
          <a:endParaRPr lang="ru-RU"/>
        </a:p>
      </dgm:t>
    </dgm:pt>
    <dgm:pt modelId="{8ACC7D93-27C2-4B4A-A786-D3DF606948FF}">
      <dgm:prSet phldrT="[Текст]" custT="1"/>
      <dgm:spPr/>
      <dgm:t>
        <a:bodyPr/>
        <a:lstStyle/>
        <a:p>
          <a:r>
            <a:rPr lang="ru-RU" sz="1800" dirty="0" smtClean="0"/>
            <a:t>141,6</a:t>
          </a:r>
          <a:endParaRPr lang="ru-RU" sz="1800" dirty="0"/>
        </a:p>
      </dgm:t>
    </dgm:pt>
    <dgm:pt modelId="{ED2F4F92-B8C5-4E06-8311-343FFEC9BAA5}" type="parTrans" cxnId="{9E72FAA5-057E-45F7-983A-CBE7D4F77B11}">
      <dgm:prSet/>
      <dgm:spPr/>
      <dgm:t>
        <a:bodyPr/>
        <a:lstStyle/>
        <a:p>
          <a:endParaRPr lang="ru-RU"/>
        </a:p>
      </dgm:t>
    </dgm:pt>
    <dgm:pt modelId="{6DD71B5C-0AA5-4829-A473-FCE599226F0D}" type="sibTrans" cxnId="{9E72FAA5-057E-45F7-983A-CBE7D4F77B11}">
      <dgm:prSet/>
      <dgm:spPr/>
      <dgm:t>
        <a:bodyPr/>
        <a:lstStyle/>
        <a:p>
          <a:endParaRPr lang="ru-RU"/>
        </a:p>
      </dgm:t>
    </dgm:pt>
    <dgm:pt modelId="{A5347D53-E0B4-48DD-AC45-AE8403ED3A26}">
      <dgm:prSet phldrT="[Текст]"/>
      <dgm:spPr/>
      <dgm:t>
        <a:bodyPr/>
        <a:lstStyle/>
        <a:p>
          <a:r>
            <a:rPr lang="ru-RU" dirty="0" smtClean="0"/>
            <a:t>п. Монетный – 8,7%</a:t>
          </a:r>
          <a:endParaRPr lang="ru-RU" dirty="0"/>
        </a:p>
      </dgm:t>
    </dgm:pt>
    <dgm:pt modelId="{1D635D09-68E5-407B-A770-4C8E85995906}" type="parTrans" cxnId="{5D2E9C8C-828A-4989-B25B-573E02A86444}">
      <dgm:prSet/>
      <dgm:spPr/>
      <dgm:t>
        <a:bodyPr/>
        <a:lstStyle/>
        <a:p>
          <a:endParaRPr lang="ru-RU"/>
        </a:p>
      </dgm:t>
    </dgm:pt>
    <dgm:pt modelId="{4583C787-A5CE-4F2D-92EC-9BF67CCC908F}" type="sibTrans" cxnId="{5D2E9C8C-828A-4989-B25B-573E02A86444}">
      <dgm:prSet/>
      <dgm:spPr/>
      <dgm:t>
        <a:bodyPr/>
        <a:lstStyle/>
        <a:p>
          <a:endParaRPr lang="ru-RU"/>
        </a:p>
      </dgm:t>
    </dgm:pt>
    <dgm:pt modelId="{2DED0FE4-A87A-4A95-88FF-9EC6EEEB0CDF}">
      <dgm:prSet phldrT="[Текст]" custT="1"/>
      <dgm:spPr/>
      <dgm:t>
        <a:bodyPr/>
        <a:lstStyle/>
        <a:p>
          <a:r>
            <a:rPr lang="ru-RU" sz="1800" dirty="0" smtClean="0"/>
            <a:t>49,5</a:t>
          </a:r>
          <a:endParaRPr lang="ru-RU" sz="1800" dirty="0"/>
        </a:p>
      </dgm:t>
    </dgm:pt>
    <dgm:pt modelId="{418D3031-5327-407A-8C96-483B0D1827AB}" type="parTrans" cxnId="{B633DF8D-222D-4D4B-ABB5-D2A78ABDC718}">
      <dgm:prSet/>
      <dgm:spPr/>
      <dgm:t>
        <a:bodyPr/>
        <a:lstStyle/>
        <a:p>
          <a:endParaRPr lang="ru-RU"/>
        </a:p>
      </dgm:t>
    </dgm:pt>
    <dgm:pt modelId="{942109BF-0840-44EF-8E71-3D60FCD4FF34}" type="sibTrans" cxnId="{B633DF8D-222D-4D4B-ABB5-D2A78ABDC718}">
      <dgm:prSet/>
      <dgm:spPr/>
      <dgm:t>
        <a:bodyPr/>
        <a:lstStyle/>
        <a:p>
          <a:endParaRPr lang="ru-RU"/>
        </a:p>
      </dgm:t>
    </dgm:pt>
    <dgm:pt modelId="{C6625C10-F5F6-4848-876E-AC35E45A53B9}">
      <dgm:prSet phldrT="[Текст]"/>
      <dgm:spPr/>
      <dgm:t>
        <a:bodyPr/>
        <a:lstStyle/>
        <a:p>
          <a:r>
            <a:rPr lang="ru-RU" dirty="0" smtClean="0"/>
            <a:t>п. Лосиный – 3,1%</a:t>
          </a:r>
          <a:endParaRPr lang="ru-RU" dirty="0"/>
        </a:p>
      </dgm:t>
    </dgm:pt>
    <dgm:pt modelId="{08E60F92-B911-4302-A495-C4AC6E2618F4}" type="parTrans" cxnId="{DAE63490-473D-44EA-AEEE-F9289860433B}">
      <dgm:prSet/>
      <dgm:spPr/>
      <dgm:t>
        <a:bodyPr/>
        <a:lstStyle/>
        <a:p>
          <a:endParaRPr lang="ru-RU"/>
        </a:p>
      </dgm:t>
    </dgm:pt>
    <dgm:pt modelId="{606F7778-EF13-4AD4-BD84-8E2EFC83F649}" type="sibTrans" cxnId="{DAE63490-473D-44EA-AEEE-F9289860433B}">
      <dgm:prSet/>
      <dgm:spPr/>
      <dgm:t>
        <a:bodyPr/>
        <a:lstStyle/>
        <a:p>
          <a:endParaRPr lang="ru-RU"/>
        </a:p>
      </dgm:t>
    </dgm:pt>
    <dgm:pt modelId="{03B819A8-D62E-4F2D-BABF-0FF34A767999}">
      <dgm:prSet phldrT="[Текст]" custT="1"/>
      <dgm:spPr/>
      <dgm:t>
        <a:bodyPr/>
        <a:lstStyle/>
        <a:p>
          <a:r>
            <a:rPr lang="ru-RU" sz="1800" dirty="0" smtClean="0"/>
            <a:t>40,3</a:t>
          </a:r>
          <a:endParaRPr lang="ru-RU" sz="1800" dirty="0"/>
        </a:p>
      </dgm:t>
    </dgm:pt>
    <dgm:pt modelId="{32DD1FC8-694E-4D81-A0F9-DDD9AA715FE4}" type="parTrans" cxnId="{3B471187-1DC5-45EA-89A4-A4E69DDB8167}">
      <dgm:prSet/>
      <dgm:spPr/>
      <dgm:t>
        <a:bodyPr/>
        <a:lstStyle/>
        <a:p>
          <a:endParaRPr lang="ru-RU"/>
        </a:p>
      </dgm:t>
    </dgm:pt>
    <dgm:pt modelId="{FED52B6F-0470-4B11-8DC3-A487EC4E195A}" type="sibTrans" cxnId="{3B471187-1DC5-45EA-89A4-A4E69DDB8167}">
      <dgm:prSet/>
      <dgm:spPr/>
      <dgm:t>
        <a:bodyPr/>
        <a:lstStyle/>
        <a:p>
          <a:endParaRPr lang="ru-RU"/>
        </a:p>
      </dgm:t>
    </dgm:pt>
    <dgm:pt modelId="{0B1AA8B4-9E2A-41AB-9926-3B95570FCF84}">
      <dgm:prSet phldrT="[Текст]" custT="1"/>
      <dgm:spPr/>
      <dgm:t>
        <a:bodyPr/>
        <a:lstStyle/>
        <a:p>
          <a:r>
            <a:rPr lang="ru-RU" sz="1800" dirty="0" smtClean="0"/>
            <a:t>37,9</a:t>
          </a:r>
          <a:endParaRPr lang="ru-RU" sz="1800" dirty="0"/>
        </a:p>
      </dgm:t>
    </dgm:pt>
    <dgm:pt modelId="{13E074E7-7A3D-40D8-BA0C-FFC2E4DBB21E}" type="parTrans" cxnId="{E39BDC8C-F51F-4B30-8381-E9424DA183EE}">
      <dgm:prSet/>
      <dgm:spPr/>
      <dgm:t>
        <a:bodyPr/>
        <a:lstStyle/>
        <a:p>
          <a:endParaRPr lang="ru-RU"/>
        </a:p>
      </dgm:t>
    </dgm:pt>
    <dgm:pt modelId="{68C9F56D-864A-4ED5-BB06-943BC037A7B5}" type="sibTrans" cxnId="{E39BDC8C-F51F-4B30-8381-E9424DA183EE}">
      <dgm:prSet/>
      <dgm:spPr/>
      <dgm:t>
        <a:bodyPr/>
        <a:lstStyle/>
        <a:p>
          <a:endParaRPr lang="ru-RU"/>
        </a:p>
      </dgm:t>
    </dgm:pt>
    <dgm:pt modelId="{E25059B7-2EDD-467A-B7AC-03B437EFD8FC}">
      <dgm:prSet phldrT="[Текст]" custT="1"/>
      <dgm:spPr/>
      <dgm:t>
        <a:bodyPr/>
        <a:lstStyle/>
        <a:p>
          <a:r>
            <a:rPr lang="ru-RU" sz="1800" dirty="0" smtClean="0"/>
            <a:t>38,4</a:t>
          </a:r>
          <a:endParaRPr lang="ru-RU" sz="1800" dirty="0"/>
        </a:p>
      </dgm:t>
    </dgm:pt>
    <dgm:pt modelId="{C1C96485-7FEC-4119-821B-19E4F9D90FB8}" type="parTrans" cxnId="{37E71E41-4A3D-448B-A8F8-571D013C5015}">
      <dgm:prSet/>
      <dgm:spPr/>
      <dgm:t>
        <a:bodyPr/>
        <a:lstStyle/>
        <a:p>
          <a:endParaRPr lang="ru-RU"/>
        </a:p>
      </dgm:t>
    </dgm:pt>
    <dgm:pt modelId="{75B09FE0-8C63-49E9-8766-7D1D77DAFCBF}" type="sibTrans" cxnId="{37E71E41-4A3D-448B-A8F8-571D013C5015}">
      <dgm:prSet/>
      <dgm:spPr/>
      <dgm:t>
        <a:bodyPr/>
        <a:lstStyle/>
        <a:p>
          <a:endParaRPr lang="ru-RU"/>
        </a:p>
      </dgm:t>
    </dgm:pt>
    <dgm:pt modelId="{09063542-05A3-41EE-A33D-899FCCC6BF45}">
      <dgm:prSet phldrT="[Текст]" custT="1"/>
      <dgm:spPr/>
      <dgm:t>
        <a:bodyPr/>
        <a:lstStyle/>
        <a:p>
          <a:r>
            <a:rPr lang="ru-RU" sz="1800" dirty="0" smtClean="0"/>
            <a:t>23,9</a:t>
          </a:r>
          <a:endParaRPr lang="ru-RU" sz="1800" dirty="0"/>
        </a:p>
      </dgm:t>
    </dgm:pt>
    <dgm:pt modelId="{7C3B9645-9C07-41A1-A086-9952EB636AC7}" type="parTrans" cxnId="{25CBFCFB-1760-4DC5-975B-D917036458C9}">
      <dgm:prSet/>
      <dgm:spPr/>
      <dgm:t>
        <a:bodyPr/>
        <a:lstStyle/>
        <a:p>
          <a:endParaRPr lang="ru-RU"/>
        </a:p>
      </dgm:t>
    </dgm:pt>
    <dgm:pt modelId="{04E1149A-8665-4058-8DAB-84F883D00FE5}" type="sibTrans" cxnId="{25CBFCFB-1760-4DC5-975B-D917036458C9}">
      <dgm:prSet/>
      <dgm:spPr/>
      <dgm:t>
        <a:bodyPr/>
        <a:lstStyle/>
        <a:p>
          <a:endParaRPr lang="ru-RU"/>
        </a:p>
      </dgm:t>
    </dgm:pt>
    <dgm:pt modelId="{4B4E426E-DE58-4E7B-9AB8-C408E073B8A1}">
      <dgm:prSet/>
      <dgm:spPr/>
      <dgm:t>
        <a:bodyPr/>
        <a:lstStyle/>
        <a:p>
          <a:r>
            <a:rPr lang="ru-RU" dirty="0" smtClean="0"/>
            <a:t>п. </a:t>
          </a:r>
          <a:r>
            <a:rPr lang="ru-RU" dirty="0" err="1" smtClean="0"/>
            <a:t>Ключевск</a:t>
          </a:r>
          <a:r>
            <a:rPr lang="ru-RU" dirty="0" smtClean="0"/>
            <a:t> – 2,5%</a:t>
          </a:r>
          <a:endParaRPr lang="ru-RU" dirty="0"/>
        </a:p>
      </dgm:t>
    </dgm:pt>
    <dgm:pt modelId="{E175774B-35F2-4A05-85B8-616FD1F4AA3D}" type="parTrans" cxnId="{87C9FEAF-CD6A-46DF-92D9-DDA06DBFE0E1}">
      <dgm:prSet/>
      <dgm:spPr/>
      <dgm:t>
        <a:bodyPr/>
        <a:lstStyle/>
        <a:p>
          <a:endParaRPr lang="ru-RU"/>
        </a:p>
      </dgm:t>
    </dgm:pt>
    <dgm:pt modelId="{699F9EBD-6E9B-432E-A8F8-D67BC7EF2F62}" type="sibTrans" cxnId="{87C9FEAF-CD6A-46DF-92D9-DDA06DBFE0E1}">
      <dgm:prSet/>
      <dgm:spPr/>
      <dgm:t>
        <a:bodyPr/>
        <a:lstStyle/>
        <a:p>
          <a:endParaRPr lang="ru-RU"/>
        </a:p>
      </dgm:t>
    </dgm:pt>
    <dgm:pt modelId="{D05A3952-324D-4240-941F-CA59071B2DEC}">
      <dgm:prSet/>
      <dgm:spPr/>
      <dgm:t>
        <a:bodyPr/>
        <a:lstStyle/>
        <a:p>
          <a:r>
            <a:rPr lang="ru-RU" dirty="0" smtClean="0"/>
            <a:t>п. Кедровка – 2,3%</a:t>
          </a:r>
          <a:endParaRPr lang="ru-RU" dirty="0"/>
        </a:p>
      </dgm:t>
    </dgm:pt>
    <dgm:pt modelId="{7F21D9A3-CE19-46BD-9622-75378FF60A3C}" type="parTrans" cxnId="{189749F3-0966-4BFE-B016-F8DBECFC860E}">
      <dgm:prSet/>
      <dgm:spPr/>
      <dgm:t>
        <a:bodyPr/>
        <a:lstStyle/>
        <a:p>
          <a:endParaRPr lang="ru-RU"/>
        </a:p>
      </dgm:t>
    </dgm:pt>
    <dgm:pt modelId="{E720156C-B369-4BFF-B522-18111939019E}" type="sibTrans" cxnId="{189749F3-0966-4BFE-B016-F8DBECFC860E}">
      <dgm:prSet/>
      <dgm:spPr/>
      <dgm:t>
        <a:bodyPr/>
        <a:lstStyle/>
        <a:p>
          <a:endParaRPr lang="ru-RU"/>
        </a:p>
      </dgm:t>
    </dgm:pt>
    <dgm:pt modelId="{39B59301-96D6-4919-B950-FC483DD6E497}">
      <dgm:prSet/>
      <dgm:spPr/>
      <dgm:t>
        <a:bodyPr/>
        <a:lstStyle/>
        <a:p>
          <a:r>
            <a:rPr lang="ru-RU" dirty="0" smtClean="0"/>
            <a:t>п. </a:t>
          </a:r>
          <a:r>
            <a:rPr lang="ru-RU" dirty="0" err="1" smtClean="0"/>
            <a:t>Старопышминск</a:t>
          </a:r>
          <a:r>
            <a:rPr lang="ru-RU" dirty="0" smtClean="0"/>
            <a:t> – 2,4%</a:t>
          </a:r>
          <a:endParaRPr lang="ru-RU" dirty="0"/>
        </a:p>
      </dgm:t>
    </dgm:pt>
    <dgm:pt modelId="{5BA9A538-D3BB-481D-A4B1-8C648A856807}" type="parTrans" cxnId="{E54C6E9E-E895-4EC7-AD4A-B163A39FA691}">
      <dgm:prSet/>
      <dgm:spPr/>
      <dgm:t>
        <a:bodyPr/>
        <a:lstStyle/>
        <a:p>
          <a:endParaRPr lang="ru-RU"/>
        </a:p>
      </dgm:t>
    </dgm:pt>
    <dgm:pt modelId="{CA02FC01-90B5-4554-9BF9-8E59B18F0D51}" type="sibTrans" cxnId="{E54C6E9E-E895-4EC7-AD4A-B163A39FA691}">
      <dgm:prSet/>
      <dgm:spPr/>
      <dgm:t>
        <a:bodyPr/>
        <a:lstStyle/>
        <a:p>
          <a:endParaRPr lang="ru-RU"/>
        </a:p>
      </dgm:t>
    </dgm:pt>
    <dgm:pt modelId="{EBBC9902-57F1-4CFD-90B4-5D7429BBD2B3}">
      <dgm:prSet/>
      <dgm:spPr/>
      <dgm:t>
        <a:bodyPr/>
        <a:lstStyle/>
        <a:p>
          <a:r>
            <a:rPr lang="ru-RU" dirty="0" smtClean="0"/>
            <a:t>п. </a:t>
          </a:r>
          <a:r>
            <a:rPr lang="ru-RU" dirty="0" err="1" smtClean="0"/>
            <a:t>Сарапулка</a:t>
          </a:r>
          <a:r>
            <a:rPr lang="ru-RU" dirty="0" smtClean="0"/>
            <a:t> – 1,5%</a:t>
          </a:r>
          <a:endParaRPr lang="ru-RU" dirty="0"/>
        </a:p>
      </dgm:t>
    </dgm:pt>
    <dgm:pt modelId="{D5A70EBD-9809-46E5-B6A6-D67BF80F77A3}" type="parTrans" cxnId="{ABBEC794-02C7-4D1E-888F-0185B95FEBA2}">
      <dgm:prSet/>
      <dgm:spPr/>
      <dgm:t>
        <a:bodyPr/>
        <a:lstStyle/>
        <a:p>
          <a:endParaRPr lang="ru-RU"/>
        </a:p>
      </dgm:t>
    </dgm:pt>
    <dgm:pt modelId="{463495D1-1427-4AD7-91EA-B92A224748E3}" type="sibTrans" cxnId="{ABBEC794-02C7-4D1E-888F-0185B95FEBA2}">
      <dgm:prSet/>
      <dgm:spPr/>
      <dgm:t>
        <a:bodyPr/>
        <a:lstStyle/>
        <a:p>
          <a:endParaRPr lang="ru-RU"/>
        </a:p>
      </dgm:t>
    </dgm:pt>
    <dgm:pt modelId="{5339E070-D008-47F7-8E73-D94500E7A378}" type="pres">
      <dgm:prSet presAssocID="{734052C0-7E86-49E5-A4BE-1D33E6686F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AE136-D26F-4E26-9ACB-A36C310BA406}" type="pres">
      <dgm:prSet presAssocID="{AAFB63DA-BDF9-4CEF-BB1B-B0D78C78992E}" presName="composite" presStyleCnt="0"/>
      <dgm:spPr/>
    </dgm:pt>
    <dgm:pt modelId="{4274139F-CDAC-404A-8BB4-F38D4E0E5DD5}" type="pres">
      <dgm:prSet presAssocID="{AAFB63DA-BDF9-4CEF-BB1B-B0D78C78992E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D2CFF-FCA6-4EA6-97F3-996B423485DD}" type="pres">
      <dgm:prSet presAssocID="{AAFB63DA-BDF9-4CEF-BB1B-B0D78C78992E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57635-8709-434E-880E-12BC85E17987}" type="pres">
      <dgm:prSet presAssocID="{D7EF54DB-A893-4A8D-BCD3-70E9F89C6B52}" presName="sp" presStyleCnt="0"/>
      <dgm:spPr/>
    </dgm:pt>
    <dgm:pt modelId="{F1680EA3-6073-4300-9A45-806A30F4C652}" type="pres">
      <dgm:prSet presAssocID="{8ACC7D93-27C2-4B4A-A786-D3DF606948FF}" presName="composite" presStyleCnt="0"/>
      <dgm:spPr/>
    </dgm:pt>
    <dgm:pt modelId="{CC33F34F-258D-4F44-8396-DA7646016A00}" type="pres">
      <dgm:prSet presAssocID="{8ACC7D93-27C2-4B4A-A786-D3DF606948FF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41301-55DF-43A2-AB60-1E9FF88FC106}" type="pres">
      <dgm:prSet presAssocID="{8ACC7D93-27C2-4B4A-A786-D3DF606948FF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01C37-4C2C-4145-A4A8-FE33D70E6E83}" type="pres">
      <dgm:prSet presAssocID="{6DD71B5C-0AA5-4829-A473-FCE599226F0D}" presName="sp" presStyleCnt="0"/>
      <dgm:spPr/>
    </dgm:pt>
    <dgm:pt modelId="{FCBDCFB2-D823-4B20-AC98-5F77E4A0840C}" type="pres">
      <dgm:prSet presAssocID="{2DED0FE4-A87A-4A95-88FF-9EC6EEEB0CDF}" presName="composite" presStyleCnt="0"/>
      <dgm:spPr/>
    </dgm:pt>
    <dgm:pt modelId="{919B39EE-36CC-4574-8C0F-536B7E185680}" type="pres">
      <dgm:prSet presAssocID="{2DED0FE4-A87A-4A95-88FF-9EC6EEEB0CDF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C3371-62AF-40BE-A775-727302D3F278}" type="pres">
      <dgm:prSet presAssocID="{2DED0FE4-A87A-4A95-88FF-9EC6EEEB0CDF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D1632-9B20-44CD-A706-557CDC60304D}" type="pres">
      <dgm:prSet presAssocID="{942109BF-0840-44EF-8E71-3D60FCD4FF34}" presName="sp" presStyleCnt="0"/>
      <dgm:spPr/>
    </dgm:pt>
    <dgm:pt modelId="{0ECFD71C-42A8-45DB-8780-0F40730AAA55}" type="pres">
      <dgm:prSet presAssocID="{03B819A8-D62E-4F2D-BABF-0FF34A767999}" presName="composite" presStyleCnt="0"/>
      <dgm:spPr/>
    </dgm:pt>
    <dgm:pt modelId="{C20FF71F-B25F-4EA0-A282-26B3948EDABB}" type="pres">
      <dgm:prSet presAssocID="{03B819A8-D62E-4F2D-BABF-0FF34A767999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98A69-ACC8-460F-A21A-E6A55C5AEA27}" type="pres">
      <dgm:prSet presAssocID="{03B819A8-D62E-4F2D-BABF-0FF34A767999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BEC06-2A5A-4B46-AC11-5F5C7E0361A1}" type="pres">
      <dgm:prSet presAssocID="{FED52B6F-0470-4B11-8DC3-A487EC4E195A}" presName="sp" presStyleCnt="0"/>
      <dgm:spPr/>
    </dgm:pt>
    <dgm:pt modelId="{802AE741-3344-4B91-AE01-A85090B3BD41}" type="pres">
      <dgm:prSet presAssocID="{0B1AA8B4-9E2A-41AB-9926-3B95570FCF84}" presName="composite" presStyleCnt="0"/>
      <dgm:spPr/>
    </dgm:pt>
    <dgm:pt modelId="{4B42B009-C4B0-4137-8131-6E710AC15597}" type="pres">
      <dgm:prSet presAssocID="{0B1AA8B4-9E2A-41AB-9926-3B95570FCF84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DCF96-310B-4B84-981F-6F1EBAB9A628}" type="pres">
      <dgm:prSet presAssocID="{0B1AA8B4-9E2A-41AB-9926-3B95570FCF8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44CE5-CA5F-431D-94A7-D4CB11EC938B}" type="pres">
      <dgm:prSet presAssocID="{68C9F56D-864A-4ED5-BB06-943BC037A7B5}" presName="sp" presStyleCnt="0"/>
      <dgm:spPr/>
    </dgm:pt>
    <dgm:pt modelId="{E1FE49CC-3483-408F-8FC0-8322FFE38368}" type="pres">
      <dgm:prSet presAssocID="{E25059B7-2EDD-467A-B7AC-03B437EFD8FC}" presName="composite" presStyleCnt="0"/>
      <dgm:spPr/>
    </dgm:pt>
    <dgm:pt modelId="{5B8E6D35-9AFA-41DD-B54D-F3BB6CF64B65}" type="pres">
      <dgm:prSet presAssocID="{E25059B7-2EDD-467A-B7AC-03B437EFD8FC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6638B-F264-4186-A0EA-F42D13E7B547}" type="pres">
      <dgm:prSet presAssocID="{E25059B7-2EDD-467A-B7AC-03B437EFD8FC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06ECE-954A-45A8-85A6-B3D42C82FBD6}" type="pres">
      <dgm:prSet presAssocID="{75B09FE0-8C63-49E9-8766-7D1D77DAFCBF}" presName="sp" presStyleCnt="0"/>
      <dgm:spPr/>
    </dgm:pt>
    <dgm:pt modelId="{88AF52DA-4AD4-4CB6-82C7-CF4449C9D2D9}" type="pres">
      <dgm:prSet presAssocID="{09063542-05A3-41EE-A33D-899FCCC6BF45}" presName="composite" presStyleCnt="0"/>
      <dgm:spPr/>
    </dgm:pt>
    <dgm:pt modelId="{BE8E982D-B877-4E4E-8053-8284A85F4988}" type="pres">
      <dgm:prSet presAssocID="{09063542-05A3-41EE-A33D-899FCCC6BF4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8084D-C480-405E-8516-050899586E94}" type="pres">
      <dgm:prSet presAssocID="{09063542-05A3-41EE-A33D-899FCCC6BF4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DF214-DA2E-40E8-A3F2-C7A0BC9A1C71}" type="presOf" srcId="{C6625C10-F5F6-4848-876E-AC35E45A53B9}" destId="{7D3C3371-62AF-40BE-A775-727302D3F278}" srcOrd="0" destOrd="0" presId="urn:microsoft.com/office/officeart/2005/8/layout/chevron2"/>
    <dgm:cxn modelId="{A1C39D9E-5B53-4FEE-B02A-658587B47579}" type="presOf" srcId="{09063542-05A3-41EE-A33D-899FCCC6BF45}" destId="{BE8E982D-B877-4E4E-8053-8284A85F4988}" srcOrd="0" destOrd="0" presId="urn:microsoft.com/office/officeart/2005/8/layout/chevron2"/>
    <dgm:cxn modelId="{87C9FEAF-CD6A-46DF-92D9-DDA06DBFE0E1}" srcId="{03B819A8-D62E-4F2D-BABF-0FF34A767999}" destId="{4B4E426E-DE58-4E7B-9AB8-C408E073B8A1}" srcOrd="0" destOrd="0" parTransId="{E175774B-35F2-4A05-85B8-616FD1F4AA3D}" sibTransId="{699F9EBD-6E9B-432E-A8F8-D67BC7EF2F62}"/>
    <dgm:cxn modelId="{E54C6E9E-E895-4EC7-AD4A-B163A39FA691}" srcId="{E25059B7-2EDD-467A-B7AC-03B437EFD8FC}" destId="{39B59301-96D6-4919-B950-FC483DD6E497}" srcOrd="0" destOrd="0" parTransId="{5BA9A538-D3BB-481D-A4B1-8C648A856807}" sibTransId="{CA02FC01-90B5-4554-9BF9-8E59B18F0D51}"/>
    <dgm:cxn modelId="{ED14A26F-57CE-411A-8E09-F8993890696F}" type="presOf" srcId="{EBBC9902-57F1-4CFD-90B4-5D7429BBD2B3}" destId="{2C48084D-C480-405E-8516-050899586E94}" srcOrd="0" destOrd="0" presId="urn:microsoft.com/office/officeart/2005/8/layout/chevron2"/>
    <dgm:cxn modelId="{CC990856-B5C6-4170-A618-E0A24D2E8AC3}" type="presOf" srcId="{D05A3952-324D-4240-941F-CA59071B2DEC}" destId="{1B5DCF96-310B-4B84-981F-6F1EBAB9A628}" srcOrd="0" destOrd="0" presId="urn:microsoft.com/office/officeart/2005/8/layout/chevron2"/>
    <dgm:cxn modelId="{E39BDC8C-F51F-4B30-8381-E9424DA183EE}" srcId="{734052C0-7E86-49E5-A4BE-1D33E6686FE7}" destId="{0B1AA8B4-9E2A-41AB-9926-3B95570FCF84}" srcOrd="4" destOrd="0" parTransId="{13E074E7-7A3D-40D8-BA0C-FFC2E4DBB21E}" sibTransId="{68C9F56D-864A-4ED5-BB06-943BC037A7B5}"/>
    <dgm:cxn modelId="{92BB7FDE-866E-4FA1-88C8-B2C86125282B}" type="presOf" srcId="{8ACC7D93-27C2-4B4A-A786-D3DF606948FF}" destId="{CC33F34F-258D-4F44-8396-DA7646016A00}" srcOrd="0" destOrd="0" presId="urn:microsoft.com/office/officeart/2005/8/layout/chevron2"/>
    <dgm:cxn modelId="{14A4AD56-1ED3-41AB-9B38-A2016C7BF006}" type="presOf" srcId="{2DED0FE4-A87A-4A95-88FF-9EC6EEEB0CDF}" destId="{919B39EE-36CC-4574-8C0F-536B7E185680}" srcOrd="0" destOrd="0" presId="urn:microsoft.com/office/officeart/2005/8/layout/chevron2"/>
    <dgm:cxn modelId="{ABBEC794-02C7-4D1E-888F-0185B95FEBA2}" srcId="{09063542-05A3-41EE-A33D-899FCCC6BF45}" destId="{EBBC9902-57F1-4CFD-90B4-5D7429BBD2B3}" srcOrd="0" destOrd="0" parTransId="{D5A70EBD-9809-46E5-B6A6-D67BF80F77A3}" sibTransId="{463495D1-1427-4AD7-91EA-B92A224748E3}"/>
    <dgm:cxn modelId="{E98021FF-E850-4BC5-8227-F9B4F9755F55}" srcId="{734052C0-7E86-49E5-A4BE-1D33E6686FE7}" destId="{AAFB63DA-BDF9-4CEF-BB1B-B0D78C78992E}" srcOrd="0" destOrd="0" parTransId="{B6C770FC-516D-413B-9420-D29668822B27}" sibTransId="{D7EF54DB-A893-4A8D-BCD3-70E9F89C6B52}"/>
    <dgm:cxn modelId="{DAE63490-473D-44EA-AEEE-F9289860433B}" srcId="{2DED0FE4-A87A-4A95-88FF-9EC6EEEB0CDF}" destId="{C6625C10-F5F6-4848-876E-AC35E45A53B9}" srcOrd="0" destOrd="0" parTransId="{08E60F92-B911-4302-A495-C4AC6E2618F4}" sibTransId="{606F7778-EF13-4AD4-BD84-8E2EFC83F649}"/>
    <dgm:cxn modelId="{4A4BF3B5-6373-4098-92FA-F87C34C70511}" srcId="{AAFB63DA-BDF9-4CEF-BB1B-B0D78C78992E}" destId="{E7FFECAB-5470-4317-B5B0-A4A08CFB885E}" srcOrd="0" destOrd="0" parTransId="{BA9B12F6-B326-4AB2-93DC-FDC03F439776}" sibTransId="{2F4AAC07-ED91-4EC5-BEF0-7DE4D21CDCAB}"/>
    <dgm:cxn modelId="{5D2E9C8C-828A-4989-B25B-573E02A86444}" srcId="{8ACC7D93-27C2-4B4A-A786-D3DF606948FF}" destId="{A5347D53-E0B4-48DD-AC45-AE8403ED3A26}" srcOrd="0" destOrd="0" parTransId="{1D635D09-68E5-407B-A770-4C8E85995906}" sibTransId="{4583C787-A5CE-4F2D-92EC-9BF67CCC908F}"/>
    <dgm:cxn modelId="{3B471187-1DC5-45EA-89A4-A4E69DDB8167}" srcId="{734052C0-7E86-49E5-A4BE-1D33E6686FE7}" destId="{03B819A8-D62E-4F2D-BABF-0FF34A767999}" srcOrd="3" destOrd="0" parTransId="{32DD1FC8-694E-4D81-A0F9-DDD9AA715FE4}" sibTransId="{FED52B6F-0470-4B11-8DC3-A487EC4E195A}"/>
    <dgm:cxn modelId="{72F6263F-5E63-4BA6-801B-5354CD685579}" type="presOf" srcId="{A5347D53-E0B4-48DD-AC45-AE8403ED3A26}" destId="{E9141301-55DF-43A2-AB60-1E9FF88FC106}" srcOrd="0" destOrd="0" presId="urn:microsoft.com/office/officeart/2005/8/layout/chevron2"/>
    <dgm:cxn modelId="{A434B10A-50BA-48F7-801D-D11ADF3D8351}" type="presOf" srcId="{0B1AA8B4-9E2A-41AB-9926-3B95570FCF84}" destId="{4B42B009-C4B0-4137-8131-6E710AC15597}" srcOrd="0" destOrd="0" presId="urn:microsoft.com/office/officeart/2005/8/layout/chevron2"/>
    <dgm:cxn modelId="{3ABFB25C-F44D-4FE0-BB9A-DE81A0842510}" type="presOf" srcId="{E25059B7-2EDD-467A-B7AC-03B437EFD8FC}" destId="{5B8E6D35-9AFA-41DD-B54D-F3BB6CF64B65}" srcOrd="0" destOrd="0" presId="urn:microsoft.com/office/officeart/2005/8/layout/chevron2"/>
    <dgm:cxn modelId="{675EBF39-1428-4A5B-82E4-8B1860901FBE}" type="presOf" srcId="{03B819A8-D62E-4F2D-BABF-0FF34A767999}" destId="{C20FF71F-B25F-4EA0-A282-26B3948EDABB}" srcOrd="0" destOrd="0" presId="urn:microsoft.com/office/officeart/2005/8/layout/chevron2"/>
    <dgm:cxn modelId="{9E72FAA5-057E-45F7-983A-CBE7D4F77B11}" srcId="{734052C0-7E86-49E5-A4BE-1D33E6686FE7}" destId="{8ACC7D93-27C2-4B4A-A786-D3DF606948FF}" srcOrd="1" destOrd="0" parTransId="{ED2F4F92-B8C5-4E06-8311-343FFEC9BAA5}" sibTransId="{6DD71B5C-0AA5-4829-A473-FCE599226F0D}"/>
    <dgm:cxn modelId="{189749F3-0966-4BFE-B016-F8DBECFC860E}" srcId="{0B1AA8B4-9E2A-41AB-9926-3B95570FCF84}" destId="{D05A3952-324D-4240-941F-CA59071B2DEC}" srcOrd="0" destOrd="0" parTransId="{7F21D9A3-CE19-46BD-9622-75378FF60A3C}" sibTransId="{E720156C-B369-4BFF-B522-18111939019E}"/>
    <dgm:cxn modelId="{97BFE7EF-D321-4704-BF50-72EC186AE2BA}" type="presOf" srcId="{39B59301-96D6-4919-B950-FC483DD6E497}" destId="{FA46638B-F264-4186-A0EA-F42D13E7B547}" srcOrd="0" destOrd="0" presId="urn:microsoft.com/office/officeart/2005/8/layout/chevron2"/>
    <dgm:cxn modelId="{FBB474CB-C410-4B46-9F78-1432E681D056}" type="presOf" srcId="{4B4E426E-DE58-4E7B-9AB8-C408E073B8A1}" destId="{0EF98A69-ACC8-460F-A21A-E6A55C5AEA27}" srcOrd="0" destOrd="0" presId="urn:microsoft.com/office/officeart/2005/8/layout/chevron2"/>
    <dgm:cxn modelId="{37E71E41-4A3D-448B-A8F8-571D013C5015}" srcId="{734052C0-7E86-49E5-A4BE-1D33E6686FE7}" destId="{E25059B7-2EDD-467A-B7AC-03B437EFD8FC}" srcOrd="5" destOrd="0" parTransId="{C1C96485-7FEC-4119-821B-19E4F9D90FB8}" sibTransId="{75B09FE0-8C63-49E9-8766-7D1D77DAFCBF}"/>
    <dgm:cxn modelId="{E34F634D-CCC8-4F8C-A4B8-918D50FA36E6}" type="presOf" srcId="{E7FFECAB-5470-4317-B5B0-A4A08CFB885E}" destId="{953D2CFF-FCA6-4EA6-97F3-996B423485DD}" srcOrd="0" destOrd="0" presId="urn:microsoft.com/office/officeart/2005/8/layout/chevron2"/>
    <dgm:cxn modelId="{151B6639-4959-458A-B154-8F325F8FA92D}" type="presOf" srcId="{AAFB63DA-BDF9-4CEF-BB1B-B0D78C78992E}" destId="{4274139F-CDAC-404A-8BB4-F38D4E0E5DD5}" srcOrd="0" destOrd="0" presId="urn:microsoft.com/office/officeart/2005/8/layout/chevron2"/>
    <dgm:cxn modelId="{B633DF8D-222D-4D4B-ABB5-D2A78ABDC718}" srcId="{734052C0-7E86-49E5-A4BE-1D33E6686FE7}" destId="{2DED0FE4-A87A-4A95-88FF-9EC6EEEB0CDF}" srcOrd="2" destOrd="0" parTransId="{418D3031-5327-407A-8C96-483B0D1827AB}" sibTransId="{942109BF-0840-44EF-8E71-3D60FCD4FF34}"/>
    <dgm:cxn modelId="{930349F8-3642-435F-ACA1-2ECAB8AAC676}" type="presOf" srcId="{734052C0-7E86-49E5-A4BE-1D33E6686FE7}" destId="{5339E070-D008-47F7-8E73-D94500E7A378}" srcOrd="0" destOrd="0" presId="urn:microsoft.com/office/officeart/2005/8/layout/chevron2"/>
    <dgm:cxn modelId="{25CBFCFB-1760-4DC5-975B-D917036458C9}" srcId="{734052C0-7E86-49E5-A4BE-1D33E6686FE7}" destId="{09063542-05A3-41EE-A33D-899FCCC6BF45}" srcOrd="6" destOrd="0" parTransId="{7C3B9645-9C07-41A1-A086-9952EB636AC7}" sibTransId="{04E1149A-8665-4058-8DAB-84F883D00FE5}"/>
    <dgm:cxn modelId="{9B8888E4-7182-4186-9C2C-EAE30A30E4A7}" type="presParOf" srcId="{5339E070-D008-47F7-8E73-D94500E7A378}" destId="{F17AE136-D26F-4E26-9ACB-A36C310BA406}" srcOrd="0" destOrd="0" presId="urn:microsoft.com/office/officeart/2005/8/layout/chevron2"/>
    <dgm:cxn modelId="{D2FB6C79-6BAF-4423-BACD-52331B4A17F8}" type="presParOf" srcId="{F17AE136-D26F-4E26-9ACB-A36C310BA406}" destId="{4274139F-CDAC-404A-8BB4-F38D4E0E5DD5}" srcOrd="0" destOrd="0" presId="urn:microsoft.com/office/officeart/2005/8/layout/chevron2"/>
    <dgm:cxn modelId="{92605A6F-C881-453D-95E3-78715188B108}" type="presParOf" srcId="{F17AE136-D26F-4E26-9ACB-A36C310BA406}" destId="{953D2CFF-FCA6-4EA6-97F3-996B423485DD}" srcOrd="1" destOrd="0" presId="urn:microsoft.com/office/officeart/2005/8/layout/chevron2"/>
    <dgm:cxn modelId="{2B78A02E-FC31-4EC7-A379-ADD0FF1C1FEC}" type="presParOf" srcId="{5339E070-D008-47F7-8E73-D94500E7A378}" destId="{42F57635-8709-434E-880E-12BC85E17987}" srcOrd="1" destOrd="0" presId="urn:microsoft.com/office/officeart/2005/8/layout/chevron2"/>
    <dgm:cxn modelId="{0319B922-C370-4848-8F0A-2840BC680344}" type="presParOf" srcId="{5339E070-D008-47F7-8E73-D94500E7A378}" destId="{F1680EA3-6073-4300-9A45-806A30F4C652}" srcOrd="2" destOrd="0" presId="urn:microsoft.com/office/officeart/2005/8/layout/chevron2"/>
    <dgm:cxn modelId="{5082F46D-A467-436A-AA6D-5424141149CF}" type="presParOf" srcId="{F1680EA3-6073-4300-9A45-806A30F4C652}" destId="{CC33F34F-258D-4F44-8396-DA7646016A00}" srcOrd="0" destOrd="0" presId="urn:microsoft.com/office/officeart/2005/8/layout/chevron2"/>
    <dgm:cxn modelId="{07AA249D-C24D-4110-9C3C-8B738801790D}" type="presParOf" srcId="{F1680EA3-6073-4300-9A45-806A30F4C652}" destId="{E9141301-55DF-43A2-AB60-1E9FF88FC106}" srcOrd="1" destOrd="0" presId="urn:microsoft.com/office/officeart/2005/8/layout/chevron2"/>
    <dgm:cxn modelId="{49F72260-1BD9-406E-94AA-A8A3481CCF98}" type="presParOf" srcId="{5339E070-D008-47F7-8E73-D94500E7A378}" destId="{62101C37-4C2C-4145-A4A8-FE33D70E6E83}" srcOrd="3" destOrd="0" presId="urn:microsoft.com/office/officeart/2005/8/layout/chevron2"/>
    <dgm:cxn modelId="{FA8CCCA4-050F-4AEE-81CC-D2B2B95E1E7E}" type="presParOf" srcId="{5339E070-D008-47F7-8E73-D94500E7A378}" destId="{FCBDCFB2-D823-4B20-AC98-5F77E4A0840C}" srcOrd="4" destOrd="0" presId="urn:microsoft.com/office/officeart/2005/8/layout/chevron2"/>
    <dgm:cxn modelId="{54F6568F-EADF-48CA-AD71-F5EF4BC7B154}" type="presParOf" srcId="{FCBDCFB2-D823-4B20-AC98-5F77E4A0840C}" destId="{919B39EE-36CC-4574-8C0F-536B7E185680}" srcOrd="0" destOrd="0" presId="urn:microsoft.com/office/officeart/2005/8/layout/chevron2"/>
    <dgm:cxn modelId="{80A81AA8-7594-42F6-AA93-403A57816E66}" type="presParOf" srcId="{FCBDCFB2-D823-4B20-AC98-5F77E4A0840C}" destId="{7D3C3371-62AF-40BE-A775-727302D3F278}" srcOrd="1" destOrd="0" presId="urn:microsoft.com/office/officeart/2005/8/layout/chevron2"/>
    <dgm:cxn modelId="{EE79656A-C860-44B4-A1B7-5A6DC1F0FBF6}" type="presParOf" srcId="{5339E070-D008-47F7-8E73-D94500E7A378}" destId="{CA1D1632-9B20-44CD-A706-557CDC60304D}" srcOrd="5" destOrd="0" presId="urn:microsoft.com/office/officeart/2005/8/layout/chevron2"/>
    <dgm:cxn modelId="{80EF2077-89CB-4988-8C6D-AA47844BF2D5}" type="presParOf" srcId="{5339E070-D008-47F7-8E73-D94500E7A378}" destId="{0ECFD71C-42A8-45DB-8780-0F40730AAA55}" srcOrd="6" destOrd="0" presId="urn:microsoft.com/office/officeart/2005/8/layout/chevron2"/>
    <dgm:cxn modelId="{64AC5824-545E-4184-A864-FFB85E924F90}" type="presParOf" srcId="{0ECFD71C-42A8-45DB-8780-0F40730AAA55}" destId="{C20FF71F-B25F-4EA0-A282-26B3948EDABB}" srcOrd="0" destOrd="0" presId="urn:microsoft.com/office/officeart/2005/8/layout/chevron2"/>
    <dgm:cxn modelId="{D84DFDAD-9F5C-4B3E-8134-0769D58DAABC}" type="presParOf" srcId="{0ECFD71C-42A8-45DB-8780-0F40730AAA55}" destId="{0EF98A69-ACC8-460F-A21A-E6A55C5AEA27}" srcOrd="1" destOrd="0" presId="urn:microsoft.com/office/officeart/2005/8/layout/chevron2"/>
    <dgm:cxn modelId="{C3756A17-B57B-4F6A-916C-97EDB594AC33}" type="presParOf" srcId="{5339E070-D008-47F7-8E73-D94500E7A378}" destId="{0BCBEC06-2A5A-4B46-AC11-5F5C7E0361A1}" srcOrd="7" destOrd="0" presId="urn:microsoft.com/office/officeart/2005/8/layout/chevron2"/>
    <dgm:cxn modelId="{FD22BCC2-EE45-4D10-9282-05024E671793}" type="presParOf" srcId="{5339E070-D008-47F7-8E73-D94500E7A378}" destId="{802AE741-3344-4B91-AE01-A85090B3BD41}" srcOrd="8" destOrd="0" presId="urn:microsoft.com/office/officeart/2005/8/layout/chevron2"/>
    <dgm:cxn modelId="{D8398B54-F2E0-493A-8941-74C5F3129D99}" type="presParOf" srcId="{802AE741-3344-4B91-AE01-A85090B3BD41}" destId="{4B42B009-C4B0-4137-8131-6E710AC15597}" srcOrd="0" destOrd="0" presId="urn:microsoft.com/office/officeart/2005/8/layout/chevron2"/>
    <dgm:cxn modelId="{DC01ADC2-F2E3-4132-B74B-62C35E799620}" type="presParOf" srcId="{802AE741-3344-4B91-AE01-A85090B3BD41}" destId="{1B5DCF96-310B-4B84-981F-6F1EBAB9A628}" srcOrd="1" destOrd="0" presId="urn:microsoft.com/office/officeart/2005/8/layout/chevron2"/>
    <dgm:cxn modelId="{93A96ACF-D642-4C45-B271-83A41C8ED039}" type="presParOf" srcId="{5339E070-D008-47F7-8E73-D94500E7A378}" destId="{03244CE5-CA5F-431D-94A7-D4CB11EC938B}" srcOrd="9" destOrd="0" presId="urn:microsoft.com/office/officeart/2005/8/layout/chevron2"/>
    <dgm:cxn modelId="{BC682D64-E839-4314-9E67-2BBCCB48E3BB}" type="presParOf" srcId="{5339E070-D008-47F7-8E73-D94500E7A378}" destId="{E1FE49CC-3483-408F-8FC0-8322FFE38368}" srcOrd="10" destOrd="0" presId="urn:microsoft.com/office/officeart/2005/8/layout/chevron2"/>
    <dgm:cxn modelId="{0ECDC213-3FD1-4E95-8DC6-CC639C6D0A1F}" type="presParOf" srcId="{E1FE49CC-3483-408F-8FC0-8322FFE38368}" destId="{5B8E6D35-9AFA-41DD-B54D-F3BB6CF64B65}" srcOrd="0" destOrd="0" presId="urn:microsoft.com/office/officeart/2005/8/layout/chevron2"/>
    <dgm:cxn modelId="{9E989898-0C40-4AB4-AFEB-4F4691DC6018}" type="presParOf" srcId="{E1FE49CC-3483-408F-8FC0-8322FFE38368}" destId="{FA46638B-F264-4186-A0EA-F42D13E7B547}" srcOrd="1" destOrd="0" presId="urn:microsoft.com/office/officeart/2005/8/layout/chevron2"/>
    <dgm:cxn modelId="{06B66C7B-2AE3-45AE-A670-001DB3B2696F}" type="presParOf" srcId="{5339E070-D008-47F7-8E73-D94500E7A378}" destId="{EC606ECE-954A-45A8-85A6-B3D42C82FBD6}" srcOrd="11" destOrd="0" presId="urn:microsoft.com/office/officeart/2005/8/layout/chevron2"/>
    <dgm:cxn modelId="{81F38CFA-A9AE-4341-8B4D-A4BF0BEDDCE9}" type="presParOf" srcId="{5339E070-D008-47F7-8E73-D94500E7A378}" destId="{88AF52DA-4AD4-4CB6-82C7-CF4449C9D2D9}" srcOrd="12" destOrd="0" presId="urn:microsoft.com/office/officeart/2005/8/layout/chevron2"/>
    <dgm:cxn modelId="{97C4A5D3-8948-4E5A-AF1B-43DA2B21C8F5}" type="presParOf" srcId="{88AF52DA-4AD4-4CB6-82C7-CF4449C9D2D9}" destId="{BE8E982D-B877-4E4E-8053-8284A85F4988}" srcOrd="0" destOrd="0" presId="urn:microsoft.com/office/officeart/2005/8/layout/chevron2"/>
    <dgm:cxn modelId="{F39A1AB9-8599-4E35-8F94-32E0D78FAA50}" type="presParOf" srcId="{88AF52DA-4AD4-4CB6-82C7-CF4449C9D2D9}" destId="{2C48084D-C480-405E-8516-050899586E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AB187-42DD-4C36-BF94-B9409D3521E7}">
      <dsp:nvSpPr>
        <dsp:cNvPr id="0" name=""/>
        <dsp:cNvSpPr/>
      </dsp:nvSpPr>
      <dsp:spPr>
        <a:xfrm rot="10800000">
          <a:off x="1614641" y="364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общегосударственные вопросы – 90,5</a:t>
          </a:r>
          <a:endParaRPr lang="ru-RU" sz="2100" kern="1200" dirty="0"/>
        </a:p>
      </dsp:txBody>
      <dsp:txXfrm rot="10800000">
        <a:off x="1727904" y="364"/>
        <a:ext cx="5847432" cy="453052"/>
      </dsp:txXfrm>
    </dsp:sp>
    <dsp:sp modelId="{1BDC5558-9062-49D4-B58E-B69A511BE88B}">
      <dsp:nvSpPr>
        <dsp:cNvPr id="0" name=""/>
        <dsp:cNvSpPr/>
      </dsp:nvSpPr>
      <dsp:spPr>
        <a:xfrm>
          <a:off x="1388115" y="364"/>
          <a:ext cx="453052" cy="4530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90E5A-22B9-4594-80D3-E71C42E0C15B}">
      <dsp:nvSpPr>
        <dsp:cNvPr id="0" name=""/>
        <dsp:cNvSpPr/>
      </dsp:nvSpPr>
      <dsp:spPr>
        <a:xfrm rot="10800000">
          <a:off x="1614641" y="588656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нац.без</a:t>
          </a:r>
          <a:r>
            <a:rPr lang="ru-RU" sz="2100" kern="1200" dirty="0" smtClean="0"/>
            <a:t>. и </a:t>
          </a:r>
          <a:r>
            <a:rPr lang="ru-RU" sz="2100" kern="1200" dirty="0" err="1" smtClean="0"/>
            <a:t>прав.деятельность</a:t>
          </a:r>
          <a:r>
            <a:rPr lang="ru-RU" sz="2100" kern="1200" dirty="0" smtClean="0"/>
            <a:t> – 88,1</a:t>
          </a:r>
          <a:endParaRPr lang="ru-RU" sz="2100" kern="1200" dirty="0"/>
        </a:p>
      </dsp:txBody>
      <dsp:txXfrm rot="10800000">
        <a:off x="1727904" y="588656"/>
        <a:ext cx="5847432" cy="453052"/>
      </dsp:txXfrm>
    </dsp:sp>
    <dsp:sp modelId="{EDEAF545-26FA-40D6-8B7C-E5858253BFA9}">
      <dsp:nvSpPr>
        <dsp:cNvPr id="0" name=""/>
        <dsp:cNvSpPr/>
      </dsp:nvSpPr>
      <dsp:spPr>
        <a:xfrm>
          <a:off x="1388115" y="588656"/>
          <a:ext cx="453052" cy="4530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B471E-7432-4083-B0F6-8E98AA08E6D2}">
      <dsp:nvSpPr>
        <dsp:cNvPr id="0" name=""/>
        <dsp:cNvSpPr/>
      </dsp:nvSpPr>
      <dsp:spPr>
        <a:xfrm rot="10800000">
          <a:off x="1614641" y="1176949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национальная экономика – 89,1</a:t>
          </a:r>
          <a:endParaRPr lang="ru-RU" sz="2100" kern="1200" dirty="0"/>
        </a:p>
      </dsp:txBody>
      <dsp:txXfrm rot="10800000">
        <a:off x="1727904" y="1176949"/>
        <a:ext cx="5847432" cy="453052"/>
      </dsp:txXfrm>
    </dsp:sp>
    <dsp:sp modelId="{A58D5112-BF6C-4188-A4DD-DC4B58C39A6C}">
      <dsp:nvSpPr>
        <dsp:cNvPr id="0" name=""/>
        <dsp:cNvSpPr/>
      </dsp:nvSpPr>
      <dsp:spPr>
        <a:xfrm>
          <a:off x="1388115" y="1176949"/>
          <a:ext cx="453052" cy="4530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1C9D-72F6-49C2-A8AA-17010F68FFD5}">
      <dsp:nvSpPr>
        <dsp:cNvPr id="0" name=""/>
        <dsp:cNvSpPr/>
      </dsp:nvSpPr>
      <dsp:spPr>
        <a:xfrm rot="10800000">
          <a:off x="1614641" y="1765241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ЖКХ – 69,5</a:t>
          </a:r>
          <a:endParaRPr lang="ru-RU" sz="2100" kern="1200" dirty="0"/>
        </a:p>
      </dsp:txBody>
      <dsp:txXfrm rot="10800000">
        <a:off x="1727904" y="1765241"/>
        <a:ext cx="5847432" cy="453052"/>
      </dsp:txXfrm>
    </dsp:sp>
    <dsp:sp modelId="{BF4891D1-D186-402C-A6C9-18273921CE2C}">
      <dsp:nvSpPr>
        <dsp:cNvPr id="0" name=""/>
        <dsp:cNvSpPr/>
      </dsp:nvSpPr>
      <dsp:spPr>
        <a:xfrm>
          <a:off x="1388115" y="1765241"/>
          <a:ext cx="453052" cy="45305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124E3-B31C-4092-8D38-FC98B91901AD}">
      <dsp:nvSpPr>
        <dsp:cNvPr id="0" name=""/>
        <dsp:cNvSpPr/>
      </dsp:nvSpPr>
      <dsp:spPr>
        <a:xfrm rot="10800000">
          <a:off x="1614641" y="2353533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охрана окружающей среды – 0,4</a:t>
          </a:r>
          <a:endParaRPr lang="ru-RU" sz="2100" kern="1200" dirty="0"/>
        </a:p>
      </dsp:txBody>
      <dsp:txXfrm rot="10800000">
        <a:off x="1727904" y="2353533"/>
        <a:ext cx="5847432" cy="453052"/>
      </dsp:txXfrm>
    </dsp:sp>
    <dsp:sp modelId="{FA989B22-3F7B-4996-8CD5-8B908DEAC719}">
      <dsp:nvSpPr>
        <dsp:cNvPr id="0" name=""/>
        <dsp:cNvSpPr/>
      </dsp:nvSpPr>
      <dsp:spPr>
        <a:xfrm>
          <a:off x="1388115" y="2353533"/>
          <a:ext cx="453052" cy="45305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54C0B-72CC-46F8-A5F8-3DA3DC106AA7}">
      <dsp:nvSpPr>
        <dsp:cNvPr id="0" name=""/>
        <dsp:cNvSpPr/>
      </dsp:nvSpPr>
      <dsp:spPr>
        <a:xfrm rot="10800000">
          <a:off x="1614641" y="2941825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образование – 1004,1</a:t>
          </a:r>
          <a:endParaRPr lang="ru-RU" sz="2100" kern="1200" dirty="0"/>
        </a:p>
      </dsp:txBody>
      <dsp:txXfrm rot="10800000">
        <a:off x="1727904" y="2941825"/>
        <a:ext cx="5847432" cy="453052"/>
      </dsp:txXfrm>
    </dsp:sp>
    <dsp:sp modelId="{22A1F2D1-2ABB-4EEC-BFB0-DF046CC9D858}">
      <dsp:nvSpPr>
        <dsp:cNvPr id="0" name=""/>
        <dsp:cNvSpPr/>
      </dsp:nvSpPr>
      <dsp:spPr>
        <a:xfrm>
          <a:off x="1388115" y="2941825"/>
          <a:ext cx="453052" cy="453052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0796C-A161-4FF5-845B-817C193ED8C5}">
      <dsp:nvSpPr>
        <dsp:cNvPr id="0" name=""/>
        <dsp:cNvSpPr/>
      </dsp:nvSpPr>
      <dsp:spPr>
        <a:xfrm rot="10800000">
          <a:off x="1614641" y="3530117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культура и кинематография – 87,2</a:t>
          </a:r>
          <a:endParaRPr lang="ru-RU" sz="2100" kern="1200" dirty="0"/>
        </a:p>
      </dsp:txBody>
      <dsp:txXfrm rot="10800000">
        <a:off x="1727904" y="3530117"/>
        <a:ext cx="5847432" cy="453052"/>
      </dsp:txXfrm>
    </dsp:sp>
    <dsp:sp modelId="{E998D9E4-5DDC-4DCA-99BD-CEEBB5316C26}">
      <dsp:nvSpPr>
        <dsp:cNvPr id="0" name=""/>
        <dsp:cNvSpPr/>
      </dsp:nvSpPr>
      <dsp:spPr>
        <a:xfrm>
          <a:off x="1388115" y="3530117"/>
          <a:ext cx="453052" cy="45305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5A998-C08D-4AE6-A072-74F6D07B3D9D}">
      <dsp:nvSpPr>
        <dsp:cNvPr id="0" name=""/>
        <dsp:cNvSpPr/>
      </dsp:nvSpPr>
      <dsp:spPr>
        <a:xfrm rot="10800000">
          <a:off x="1614641" y="4118410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социальная политика – 141,6</a:t>
          </a:r>
          <a:endParaRPr lang="ru-RU" sz="2100" kern="1200" dirty="0"/>
        </a:p>
      </dsp:txBody>
      <dsp:txXfrm rot="10800000">
        <a:off x="1727904" y="4118410"/>
        <a:ext cx="5847432" cy="453052"/>
      </dsp:txXfrm>
    </dsp:sp>
    <dsp:sp modelId="{2C22ECB7-D79E-415F-9D7A-6C107E746093}">
      <dsp:nvSpPr>
        <dsp:cNvPr id="0" name=""/>
        <dsp:cNvSpPr/>
      </dsp:nvSpPr>
      <dsp:spPr>
        <a:xfrm>
          <a:off x="1388115" y="4118410"/>
          <a:ext cx="453052" cy="453052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97D56-CD7E-4D47-A214-70ECA97E3801}">
      <dsp:nvSpPr>
        <dsp:cNvPr id="0" name=""/>
        <dsp:cNvSpPr/>
      </dsp:nvSpPr>
      <dsp:spPr>
        <a:xfrm rot="10800000">
          <a:off x="1614641" y="4706702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физическая культура и спорт – 47,2</a:t>
          </a:r>
          <a:endParaRPr lang="ru-RU" sz="2100" kern="1200" dirty="0"/>
        </a:p>
      </dsp:txBody>
      <dsp:txXfrm rot="10800000">
        <a:off x="1727904" y="4706702"/>
        <a:ext cx="5847432" cy="453052"/>
      </dsp:txXfrm>
    </dsp:sp>
    <dsp:sp modelId="{9B61432E-E9B4-44B8-A800-1298B8C3A6F5}">
      <dsp:nvSpPr>
        <dsp:cNvPr id="0" name=""/>
        <dsp:cNvSpPr/>
      </dsp:nvSpPr>
      <dsp:spPr>
        <a:xfrm>
          <a:off x="1388115" y="4706702"/>
          <a:ext cx="453052" cy="45305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0BA6D-9933-4DBC-9CB5-8B6691E029E7}">
      <dsp:nvSpPr>
        <dsp:cNvPr id="0" name=""/>
        <dsp:cNvSpPr/>
      </dsp:nvSpPr>
      <dsp:spPr>
        <a:xfrm rot="10800000">
          <a:off x="1614641" y="5294994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средства массовой информации – 2,7</a:t>
          </a:r>
          <a:endParaRPr lang="ru-RU" sz="2100" kern="1200" dirty="0"/>
        </a:p>
      </dsp:txBody>
      <dsp:txXfrm rot="10800000">
        <a:off x="1727904" y="5294994"/>
        <a:ext cx="5847432" cy="453052"/>
      </dsp:txXfrm>
    </dsp:sp>
    <dsp:sp modelId="{06ED81BD-D42B-4498-8497-3AB3CA29316C}">
      <dsp:nvSpPr>
        <dsp:cNvPr id="0" name=""/>
        <dsp:cNvSpPr/>
      </dsp:nvSpPr>
      <dsp:spPr>
        <a:xfrm>
          <a:off x="1388115" y="5294994"/>
          <a:ext cx="453052" cy="453052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38DEC-A6FB-44B3-BD96-30B1F26EC217}">
      <dsp:nvSpPr>
        <dsp:cNvPr id="0" name=""/>
        <dsp:cNvSpPr/>
      </dsp:nvSpPr>
      <dsp:spPr>
        <a:xfrm rot="10800000">
          <a:off x="1614641" y="5883286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обслуживание </a:t>
          </a:r>
          <a:r>
            <a:rPr lang="ru-RU" sz="2100" kern="1200" dirty="0" err="1" smtClean="0"/>
            <a:t>мун.долга</a:t>
          </a:r>
          <a:r>
            <a:rPr lang="ru-RU" sz="2100" kern="1200" dirty="0" smtClean="0"/>
            <a:t> – 0,03</a:t>
          </a:r>
          <a:endParaRPr lang="ru-RU" sz="2100" kern="1200" dirty="0"/>
        </a:p>
      </dsp:txBody>
      <dsp:txXfrm rot="10800000">
        <a:off x="1727904" y="5883286"/>
        <a:ext cx="5847432" cy="453052"/>
      </dsp:txXfrm>
    </dsp:sp>
    <dsp:sp modelId="{28ACFB1E-63F5-44B0-8EDB-8F50A160F7FF}">
      <dsp:nvSpPr>
        <dsp:cNvPr id="0" name=""/>
        <dsp:cNvSpPr/>
      </dsp:nvSpPr>
      <dsp:spPr>
        <a:xfrm>
          <a:off x="1388115" y="5883286"/>
          <a:ext cx="453052" cy="45305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0.8618</cdr:x>
      <cdr:y>0.54945</cdr:y>
    </cdr:from>
    <cdr:to>
      <cdr:x>0.98847</cdr:x>
      <cdr:y>0.6622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79839" y="3182836"/>
          <a:ext cx="1099458" cy="653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4000" dirty="0" smtClean="0"/>
            <a:t>64%</a:t>
          </a:r>
          <a:endParaRPr lang="ru-RU" sz="4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0.75484</cdr:x>
      <cdr:y>0.27344</cdr:y>
    </cdr:from>
    <cdr:to>
      <cdr:x>0.88191</cdr:x>
      <cdr:y>0.37891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26559" y="1444163"/>
          <a:ext cx="1098685" cy="557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chemeClr val="tx1"/>
              </a:solidFill>
              <a:effectLst/>
            </a:rPr>
            <a:t>62,3</a:t>
          </a:r>
          <a:r>
            <a:rPr lang="ru-RU" sz="3200" b="0" dirty="0" smtClean="0">
              <a:solidFill>
                <a:schemeClr val="tx1"/>
              </a:solidFill>
              <a:effectLst/>
            </a:rPr>
            <a:t>%</a:t>
          </a:r>
          <a:endParaRPr lang="ru-RU" sz="3200" b="0" dirty="0">
            <a:solidFill>
              <a:schemeClr val="tx1"/>
            </a:soli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178CCAD1-316D-4174-88B6-1C085BC42385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0B6E7F01-0E13-48A4-979E-6DBA55EC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0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7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2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557750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40676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18652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07137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58285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8582434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05325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71935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28037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52537"/>
      </p:ext>
    </p:extLst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93313"/>
      </p:ext>
    </p:extLst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59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89881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03414"/>
      </p:ext>
    </p:extLst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28267"/>
      </p:ext>
    </p:extLst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66126"/>
      </p:ext>
    </p:extLst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94680"/>
      </p:ext>
    </p:extLst>
  </p:cSld>
  <p:clrMapOvr>
    <a:masterClrMapping/>
  </p:clrMapOvr>
  <p:transition spd="slow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4571967"/>
      </p:ext>
    </p:extLst>
  </p:cSld>
  <p:clrMapOvr>
    <a:masterClrMapping/>
  </p:clrMapOvr>
  <p:transition spd="slow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68418"/>
      </p:ext>
    </p:extLst>
  </p:cSld>
  <p:clrMapOvr>
    <a:masterClrMapping/>
  </p:clrMapOvr>
  <p:transition spd="slow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1115"/>
      </p:ext>
    </p:extLst>
  </p:cSld>
  <p:clrMapOvr>
    <a:masterClrMapping/>
  </p:clrMapOvr>
  <p:transition spd="slow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83204"/>
      </p:ext>
    </p:extLst>
  </p:cSld>
  <p:clrMapOvr>
    <a:masterClrMapping/>
  </p:clrMapOvr>
  <p:transition spd="slow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79047"/>
      </p:ext>
    </p:extLst>
  </p:cSld>
  <p:clrMapOvr>
    <a:masterClrMapping/>
  </p:clrMapOvr>
  <p:transition spd="slow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8167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48196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8268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2737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0257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5982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4841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476913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7987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7981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0726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0107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6612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9448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54442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25759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4305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4724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8613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747124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5870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76395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64823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61553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16359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42206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0802168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65837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18961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71649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0469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2954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73647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84322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62373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01669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99001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84641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593728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13140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85568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2453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44439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3701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4667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4247135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2654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14848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11833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3627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16320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72998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4997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91599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22996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3439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43308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442508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29810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3605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67259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653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29776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571381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13531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39513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70963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26370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55815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00360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37651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87006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24286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45393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6536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48835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3599046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33262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89356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98586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46822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13045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0021362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66996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83672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810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22831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80814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21630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43485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19377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8402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56214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65699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646140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30416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6169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0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9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1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2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7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24.10.2018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7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9.xml"/><Relationship Id="rId4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image" Target="../media/image5.png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424417" y="1668427"/>
            <a:ext cx="7533524" cy="2767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Исполнение бюджета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08" y="3611350"/>
            <a:ext cx="8029741" cy="11997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Березовского городского округа за </a:t>
            </a:r>
            <a:r>
              <a:rPr lang="ru-RU" dirty="0">
                <a:solidFill>
                  <a:schemeClr val="tx1"/>
                </a:solidFill>
              </a:rPr>
              <a:t>9 месяцев </a:t>
            </a:r>
            <a:r>
              <a:rPr lang="ru-RU" dirty="0" smtClean="0">
                <a:solidFill>
                  <a:schemeClr val="tx1"/>
                </a:solidFill>
              </a:rPr>
              <a:t>2018 года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32656"/>
            <a:ext cx="5214974" cy="1143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4631267"/>
            <a:ext cx="3592420" cy="219160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17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28921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15865092"/>
              </p:ext>
            </p:extLst>
          </p:nvPr>
        </p:nvGraphicFramePr>
        <p:xfrm>
          <a:off x="179512" y="139527"/>
          <a:ext cx="89634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7546" y="139527"/>
            <a:ext cx="5733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основных расходов бюджета БГО за 9 месяцев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года,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3171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4222752"/>
              </p:ext>
            </p:extLst>
          </p:nvPr>
        </p:nvGraphicFramePr>
        <p:xfrm>
          <a:off x="20026" y="836712"/>
          <a:ext cx="885698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7864" y="12882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расходной части бюджета в функциональном разрезе, млн. руб.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95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0"/>
            <a:ext cx="6084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бюджета  по 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распорядителям 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5578549"/>
              </p:ext>
            </p:extLst>
          </p:nvPr>
        </p:nvGraphicFramePr>
        <p:xfrm>
          <a:off x="179512" y="1200329"/>
          <a:ext cx="8820472" cy="539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97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11663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в разрезе муниципальных программ, удельный вес (%)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668253111"/>
              </p:ext>
            </p:extLst>
          </p:nvPr>
        </p:nvGraphicFramePr>
        <p:xfrm>
          <a:off x="105004" y="947629"/>
          <a:ext cx="8715468" cy="592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08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483385"/>
              </p:ext>
            </p:extLst>
          </p:nvPr>
        </p:nvGraphicFramePr>
        <p:xfrm>
          <a:off x="100693" y="1593962"/>
          <a:ext cx="8640961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6"/>
                <a:gridCol w="4983812"/>
                <a:gridCol w="1064857"/>
                <a:gridCol w="1080120"/>
                <a:gridCol w="936106"/>
              </a:tblGrid>
              <a:tr h="10185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56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местного самоуправления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290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и социальное обслуживание населения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210,2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137,2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5706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рационального, безопасного природопользования и обеспечение экологической безопасности территории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63869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мер по защите населения и территорий от чрезвычайных ситуаций природного и техногенного характера, обеспечению пожарной безопасности и предупреждению терроризма, профилактике экстремизма  и охране общественного порядка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290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Березовского городского округа из ветхого и  аварийного жилого фонда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3" y="116633"/>
            <a:ext cx="8820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БГО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млн.руб.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3" y="578298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 «Развитие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обеспечение эффективности деятельности администрации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458,0 млн. руб. – 53,1%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97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210997"/>
              </p:ext>
            </p:extLst>
          </p:nvPr>
        </p:nvGraphicFramePr>
        <p:xfrm>
          <a:off x="231321" y="0"/>
          <a:ext cx="835293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4320480"/>
                <a:gridCol w="1080120"/>
                <a:gridCol w="1152128"/>
                <a:gridCol w="1224138"/>
              </a:tblGrid>
              <a:tr h="11508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195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строительства и архитектуры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010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модернизация коммунальной и жилищной инфраструктуры и выполнение мероприятий по энергосбережению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5978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 развитие дорожного хозяйства,  систем наружного освещения и благоустройства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307,6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128,4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894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Березовского городского округа "Развитие и обеспечение эффективности деятельности администрации Березовского городского округа до 2020 года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053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138459"/>
              </p:ext>
            </p:extLst>
          </p:nvPr>
        </p:nvGraphicFramePr>
        <p:xfrm>
          <a:off x="187779" y="0"/>
          <a:ext cx="8352930" cy="6373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4320480"/>
                <a:gridCol w="1080120"/>
                <a:gridCol w="1152128"/>
                <a:gridCol w="1224138"/>
              </a:tblGrid>
              <a:tr h="14969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336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малого и среднего предпринимательства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8182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 долгом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9697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Устойчивое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сельских территорий на 2014-2017 годы и на период до 2020 года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9697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молодых семей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71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825499626"/>
              </p:ext>
            </p:extLst>
          </p:nvPr>
        </p:nvGraphicFramePr>
        <p:xfrm>
          <a:off x="207201" y="140712"/>
          <a:ext cx="8804328" cy="616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783347" y="0"/>
            <a:ext cx="6228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муниципальной  программе БГО «Развитие и обеспечение эффективности деятельности администрации БГО до 2020 года», удельный вес (%)</a:t>
            </a:r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17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БГО,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76672"/>
            <a:ext cx="84969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 «Развитие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2020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936,0 млн.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–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67,6%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362022"/>
              </p:ext>
            </p:extLst>
          </p:nvPr>
        </p:nvGraphicFramePr>
        <p:xfrm>
          <a:off x="99122" y="1830889"/>
          <a:ext cx="8568950" cy="482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4752528"/>
                <a:gridCol w="1152128"/>
                <a:gridCol w="1008112"/>
                <a:gridCol w="1080118"/>
              </a:tblGrid>
              <a:tr h="12103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3747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дошкольного образования в Березовском городском округе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534,9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06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общего образования в Березовском городском округе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566,6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3747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дополнительного образования, отдыха и оздоровления детей в Березовском городском округе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06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 воспитание граждан в Березовском городском округе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445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124643"/>
              </p:ext>
            </p:extLst>
          </p:nvPr>
        </p:nvGraphicFramePr>
        <p:xfrm>
          <a:off x="186206" y="105746"/>
          <a:ext cx="8568950" cy="6598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94"/>
                <a:gridCol w="5143500"/>
                <a:gridCol w="955964"/>
                <a:gridCol w="966354"/>
                <a:gridCol w="1003538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695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и развитие материально-технической базы образовательных организаций муниципального образования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137,9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9172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новых финансово-экономических механизмов, направленных на повышение эффективности использования ресурсного обеспечения системы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</a:p>
                  </a:txBody>
                  <a:tcPr anchor="ctr"/>
                </a:tc>
              </a:tr>
              <a:tr h="125471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Березовского городского округа "Развитие системы образования  Березовского городского округа до 2020 года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4558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комплексной программы «Уральская инженерная школа»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4558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новых мест в общеобразовательных организациях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589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59532" y="548680"/>
            <a:ext cx="8424936" cy="85496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</a:t>
            </a:r>
            <a:b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Березовского городского округа, млн. руб.</a:t>
            </a:r>
            <a:endParaRPr lang="ru-RU" sz="2800" dirty="0">
              <a:solidFill>
                <a:prstClr val="blac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458334"/>
              </p:ext>
            </p:extLst>
          </p:nvPr>
        </p:nvGraphicFramePr>
        <p:xfrm>
          <a:off x="359532" y="1356564"/>
          <a:ext cx="8784468" cy="539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67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796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муниципальной  программе БГО «Развитие системы образования  БГО до 2020 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23540932"/>
              </p:ext>
            </p:extLst>
          </p:nvPr>
        </p:nvGraphicFramePr>
        <p:xfrm>
          <a:off x="283029" y="1043539"/>
          <a:ext cx="9071248" cy="546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278" y="25460"/>
            <a:ext cx="847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культуры и спорта БГО,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278" y="404664"/>
            <a:ext cx="84758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 «Развитие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физической культуры и спорта и работы с молодежью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2020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194,0 млн.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–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65,6%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993527"/>
              </p:ext>
            </p:extLst>
          </p:nvPr>
        </p:nvGraphicFramePr>
        <p:xfrm>
          <a:off x="114687" y="1758881"/>
          <a:ext cx="8536320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441"/>
                <a:gridCol w="4968552"/>
                <a:gridCol w="1152128"/>
                <a:gridCol w="936104"/>
                <a:gridCol w="864095"/>
              </a:tblGrid>
              <a:tr h="7428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72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136,9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519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в сфере культуры и искусства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223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45,9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61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- наше будущее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881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Березовского городского округа  "Развитие культуры, физической культуры и спорта и работы с  молодежью в Березовском городском округе  до 2020 года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62,9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891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16632"/>
            <a:ext cx="594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муниципальной программе БГО «Развитие культуры, физической культуры и спорта и работы с молодежью в БГО до 2020 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61946477"/>
              </p:ext>
            </p:extLst>
          </p:nvPr>
        </p:nvGraphicFramePr>
        <p:xfrm>
          <a:off x="467544" y="1385392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72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36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управлению имуществом БГО,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373" y="1303845"/>
            <a:ext cx="8475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БГО «Управление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собственностью и земельными ресурсами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2020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6,8 млн.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–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66,4%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440519"/>
              </p:ext>
            </p:extLst>
          </p:nvPr>
        </p:nvGraphicFramePr>
        <p:xfrm>
          <a:off x="125859" y="2389040"/>
          <a:ext cx="853632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441"/>
                <a:gridCol w="4968552"/>
                <a:gridCol w="1011942"/>
                <a:gridCol w="936104"/>
                <a:gridCol w="1004281"/>
              </a:tblGrid>
              <a:tr h="7428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426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муниципальной собственностью, земельными ресурсами и приватизации муниципального имущества Березовского городского округа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042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Березовского городского округа "Управление муниципальной собственностью и земельными ресурсами Березовского городского округа до 2020 года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Рисунок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3" y="65285"/>
            <a:ext cx="4232619" cy="9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88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-19696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муниципальной программе БГО «Управление муниципальной собственностью и земельными ресурсами БГО до 2020 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65115608"/>
              </p:ext>
            </p:extLst>
          </p:nvPr>
        </p:nvGraphicFramePr>
        <p:xfrm>
          <a:off x="160007" y="956261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7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511" y="1357298"/>
            <a:ext cx="847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финансов БГО,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511" y="1880518"/>
            <a:ext cx="84758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 «Управление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финансами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2020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8,2 млн.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–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72,8%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229210"/>
              </p:ext>
            </p:extLst>
          </p:nvPr>
        </p:nvGraphicFramePr>
        <p:xfrm>
          <a:off x="189045" y="3243616"/>
          <a:ext cx="853632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441"/>
                <a:gridCol w="4715160"/>
                <a:gridCol w="1405520"/>
                <a:gridCol w="936104"/>
                <a:gridCol w="864095"/>
              </a:tblGrid>
              <a:tr h="7428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283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бюджетным процессом и его совершенствование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51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Березовского городского округа "Управление муниципальными финансами Березовского городского округа до 2020 года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29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877" y="130233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муниципальной программе БГО 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БГО 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2020 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395536" y="1628800"/>
          <a:ext cx="7776864" cy="461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9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877" y="116633"/>
            <a:ext cx="4707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непрограммных направлений расходов,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81533438"/>
              </p:ext>
            </p:extLst>
          </p:nvPr>
        </p:nvGraphicFramePr>
        <p:xfrm>
          <a:off x="83127" y="1432440"/>
          <a:ext cx="8766169" cy="498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50520"/>
            <a:ext cx="500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17,4 млн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45,5%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1884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0"/>
            <a:ext cx="5076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за 9месяцев 2018 года 1620,4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 числе по городу 1288,8 млн.руб. по поселкам 331,6 млн.руб.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02417190"/>
              </p:ext>
            </p:extLst>
          </p:nvPr>
        </p:nvGraphicFramePr>
        <p:xfrm>
          <a:off x="323528" y="837019"/>
          <a:ext cx="7828007" cy="577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55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13320" y="1357298"/>
            <a:ext cx="76251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БГО 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01.01.2018г. – 49,9		На 01.10.2018 – 96,6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399417240"/>
              </p:ext>
            </p:extLst>
          </p:nvPr>
        </p:nvGraphicFramePr>
        <p:xfrm>
          <a:off x="-218209" y="3221182"/>
          <a:ext cx="8338458" cy="234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42919785"/>
              </p:ext>
            </p:extLst>
          </p:nvPr>
        </p:nvGraphicFramePr>
        <p:xfrm>
          <a:off x="3834247" y="1709191"/>
          <a:ext cx="5019304" cy="414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3836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49654" y="796814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9 месяцев 2018 года,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15352986"/>
              </p:ext>
            </p:extLst>
          </p:nvPr>
        </p:nvGraphicFramePr>
        <p:xfrm>
          <a:off x="107504" y="975507"/>
          <a:ext cx="8679338" cy="579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06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75164"/>
            <a:ext cx="583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исполнения, 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49862654"/>
              </p:ext>
            </p:extLst>
          </p:nvPr>
        </p:nvGraphicFramePr>
        <p:xfrm>
          <a:off x="357158" y="857232"/>
          <a:ext cx="828680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9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45916"/>
            <a:ext cx="5472608" cy="86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9 месяцев 2018 года,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45195816"/>
              </p:ext>
            </p:extLst>
          </p:nvPr>
        </p:nvGraphicFramePr>
        <p:xfrm>
          <a:off x="107504" y="659164"/>
          <a:ext cx="8943750" cy="574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789793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доходов: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488,3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42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1544" y="76734"/>
            <a:ext cx="554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Динамика основных 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налоговых доходов, 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36379508"/>
              </p:ext>
            </p:extLst>
          </p:nvPr>
        </p:nvGraphicFramePr>
        <p:xfrm>
          <a:off x="107504" y="668462"/>
          <a:ext cx="8608658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1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8371" y="0"/>
            <a:ext cx="5624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9 месяцев 2018 года,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55014471"/>
              </p:ext>
            </p:extLst>
          </p:nvPr>
        </p:nvGraphicFramePr>
        <p:xfrm>
          <a:off x="467544" y="1062027"/>
          <a:ext cx="8572560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5700" y="831195"/>
            <a:ext cx="435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доходов: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177,5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1115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80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464876" y="111115"/>
            <a:ext cx="5499611" cy="72559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основных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доходов, млн. руб.</a:t>
            </a:r>
            <a:endParaRPr lang="ru-RU" sz="2800" dirty="0">
              <a:solidFill>
                <a:prstClr val="blac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446082"/>
              </p:ext>
            </p:extLst>
          </p:nvPr>
        </p:nvGraphicFramePr>
        <p:xfrm>
          <a:off x="0" y="1002500"/>
          <a:ext cx="9056914" cy="53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1115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1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1265" y="62625"/>
            <a:ext cx="5802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года,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40909514"/>
              </p:ext>
            </p:extLst>
          </p:nvPr>
        </p:nvGraphicFramePr>
        <p:xfrm>
          <a:off x="89846" y="1196752"/>
          <a:ext cx="8646299" cy="528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3285365" cy="72008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197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0550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1_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3_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4_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5.xml><?xml version="1.0" encoding="utf-8"?>
<a:theme xmlns:a="http://schemas.openxmlformats.org/drawingml/2006/main" name="5_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6.xml><?xml version="1.0" encoding="utf-8"?>
<a:theme xmlns:a="http://schemas.openxmlformats.org/drawingml/2006/main" name="6_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7.xml><?xml version="1.0" encoding="utf-8"?>
<a:theme xmlns:a="http://schemas.openxmlformats.org/drawingml/2006/main" name="7_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3154</TotalTime>
  <Words>1415</Words>
  <Application>Microsoft Office PowerPoint</Application>
  <PresentationFormat>Экран (4:3)</PresentationFormat>
  <Paragraphs>503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</vt:lpstr>
      <vt:lpstr>Calibri</vt:lpstr>
      <vt:lpstr>Impact</vt:lpstr>
      <vt:lpstr>Times New Roman</vt:lpstr>
      <vt:lpstr>Главное мероприятие</vt:lpstr>
      <vt:lpstr>1_Главное мероприятие</vt:lpstr>
      <vt:lpstr>3_Главное мероприятие</vt:lpstr>
      <vt:lpstr>4_Главное мероприятие</vt:lpstr>
      <vt:lpstr>5_Главное мероприятие</vt:lpstr>
      <vt:lpstr>6_Главное мероприятие</vt:lpstr>
      <vt:lpstr>7_Главное мероприятие</vt:lpstr>
      <vt:lpstr>Исполнение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Устинов Антон Сергеевич</dc:creator>
  <cp:lastModifiedBy>leonid</cp:lastModifiedBy>
  <cp:revision>162</cp:revision>
  <cp:lastPrinted>2018-10-08T05:27:47Z</cp:lastPrinted>
  <dcterms:created xsi:type="dcterms:W3CDTF">2016-04-08T06:30:54Z</dcterms:created>
  <dcterms:modified xsi:type="dcterms:W3CDTF">2018-10-24T08:07:54Z</dcterms:modified>
</cp:coreProperties>
</file>