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7"/>
  </p:notesMasterIdLst>
  <p:sldIdLst>
    <p:sldId id="256" r:id="rId2"/>
    <p:sldId id="395" r:id="rId3"/>
    <p:sldId id="260" r:id="rId4"/>
    <p:sldId id="287" r:id="rId5"/>
    <p:sldId id="286" r:id="rId6"/>
    <p:sldId id="290" r:id="rId7"/>
    <p:sldId id="289" r:id="rId8"/>
    <p:sldId id="279" r:id="rId9"/>
    <p:sldId id="419" r:id="rId10"/>
    <p:sldId id="263" r:id="rId11"/>
    <p:sldId id="294" r:id="rId12"/>
    <p:sldId id="308" r:id="rId13"/>
    <p:sldId id="397" r:id="rId14"/>
    <p:sldId id="345" r:id="rId15"/>
    <p:sldId id="346" r:id="rId16"/>
    <p:sldId id="311" r:id="rId17"/>
    <p:sldId id="347" r:id="rId18"/>
    <p:sldId id="312" r:id="rId19"/>
    <p:sldId id="316" r:id="rId20"/>
    <p:sldId id="317" r:id="rId21"/>
    <p:sldId id="327" r:id="rId22"/>
    <p:sldId id="328" r:id="rId23"/>
    <p:sldId id="329" r:id="rId24"/>
    <p:sldId id="330" r:id="rId25"/>
    <p:sldId id="331" r:id="rId26"/>
    <p:sldId id="332" r:id="rId27"/>
    <p:sldId id="338" r:id="rId28"/>
    <p:sldId id="417" r:id="rId29"/>
    <p:sldId id="336" r:id="rId30"/>
    <p:sldId id="340" r:id="rId31"/>
    <p:sldId id="349" r:id="rId32"/>
    <p:sldId id="416" r:id="rId33"/>
    <p:sldId id="354" r:id="rId34"/>
    <p:sldId id="355" r:id="rId35"/>
    <p:sldId id="356" r:id="rId36"/>
    <p:sldId id="352" r:id="rId37"/>
    <p:sldId id="357" r:id="rId38"/>
    <p:sldId id="348" r:id="rId39"/>
    <p:sldId id="360" r:id="rId40"/>
    <p:sldId id="361" r:id="rId41"/>
    <p:sldId id="362" r:id="rId42"/>
    <p:sldId id="363" r:id="rId43"/>
    <p:sldId id="398" r:id="rId44"/>
    <p:sldId id="365" r:id="rId45"/>
    <p:sldId id="412" r:id="rId46"/>
    <p:sldId id="399" r:id="rId47"/>
    <p:sldId id="371" r:id="rId48"/>
    <p:sldId id="370" r:id="rId49"/>
    <p:sldId id="400" r:id="rId50"/>
    <p:sldId id="369" r:id="rId51"/>
    <p:sldId id="413" r:id="rId52"/>
    <p:sldId id="377" r:id="rId53"/>
    <p:sldId id="379" r:id="rId54"/>
    <p:sldId id="403" r:id="rId55"/>
    <p:sldId id="381" r:id="rId56"/>
  </p:sldIdLst>
  <p:sldSz cx="9144000" cy="6858000" type="screen4x3"/>
  <p:notesSz cx="6797675" cy="9926638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8000"/>
    <a:srgbClr val="FF6600"/>
    <a:srgbClr val="DA10B4"/>
    <a:srgbClr val="0505FF"/>
    <a:srgbClr val="0000FF"/>
    <a:srgbClr val="009900"/>
    <a:srgbClr val="CC66FF"/>
    <a:srgbClr val="FF66FF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615" autoAdjust="0"/>
    <p:restoredTop sz="82823" autoAdjust="0"/>
  </p:normalViewPr>
  <p:slideViewPr>
    <p:cSldViewPr>
      <p:cViewPr>
        <p:scale>
          <a:sx n="100" d="100"/>
          <a:sy n="100" d="100"/>
        </p:scale>
        <p:origin x="-282" y="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4.xlsx"/><Relationship Id="rId1" Type="http://schemas.openxmlformats.org/officeDocument/2006/relationships/image" Target="../media/image10.jpeg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1"/>
              <c:layout>
                <c:manualLayout>
                  <c:x val="-5.912250833510717E-3"/>
                  <c:y val="-5.555555555555545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1">
                  <c:v>2167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6600"/>
            </a:solidFill>
            <a:scene3d>
              <a:camera prst="orthographicFront"/>
              <a:lightRig rig="threePt" dir="t"/>
            </a:scene3d>
            <a:sp3d>
              <a:bevelT/>
              <a:bevelB prst="angle"/>
            </a:sp3d>
          </c:spPr>
          <c:dLbls>
            <c:dLbl>
              <c:idx val="0"/>
              <c:layout>
                <c:manualLayout>
                  <c:x val="-1.2950273107753422E-2"/>
                  <c:y val="-4.765784485272714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.0">
                  <c:v>2032.3</c:v>
                </c:pt>
              </c:numCache>
            </c:numRef>
          </c:val>
        </c:ser>
        <c:dLbls>
          <c:showVal val="1"/>
        </c:dLbls>
        <c:gapWidth val="75"/>
        <c:overlap val="100"/>
        <c:axId val="66670592"/>
        <c:axId val="66672128"/>
      </c:barChart>
      <c:catAx>
        <c:axId val="6667059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0066FF"/>
                </a:solidFill>
                <a:latin typeface="+mn-lt"/>
                <a:cs typeface="Times New Roman" pitchFamily="18" charset="0"/>
              </a:defRPr>
            </a:pPr>
            <a:endParaRPr lang="ru-RU"/>
          </a:p>
        </c:txPr>
        <c:crossAx val="66672128"/>
        <c:crosses val="autoZero"/>
        <c:auto val="1"/>
        <c:lblAlgn val="ctr"/>
        <c:lblOffset val="100"/>
      </c:catAx>
      <c:valAx>
        <c:axId val="66672128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66670592"/>
        <c:crosses val="autoZero"/>
        <c:crossBetween val="between"/>
        <c:majorUnit val="5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7777777777778238E-2"/>
                  <c:y val="-9.7222222222222224E-2"/>
                </c:manualLayout>
              </c:layout>
              <c:showVal val="1"/>
            </c:dLbl>
            <c:dLbl>
              <c:idx val="1"/>
              <c:layout>
                <c:manualLayout>
                  <c:x val="5.1587301587301577E-2"/>
                  <c:y val="-8.333333333333334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603.29999999999995</c:v>
                </c:pt>
                <c:pt idx="1">
                  <c:v>643.5</c:v>
                </c:pt>
              </c:numCache>
            </c:numRef>
          </c:val>
        </c:ser>
        <c:dLbls>
          <c:showVal val="1"/>
        </c:dLbls>
        <c:shape val="box"/>
        <c:axId val="95201152"/>
        <c:axId val="95202688"/>
        <c:axId val="0"/>
      </c:bar3DChart>
      <c:catAx>
        <c:axId val="9520115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95202688"/>
        <c:crosses val="autoZero"/>
        <c:auto val="1"/>
        <c:lblAlgn val="ctr"/>
        <c:lblOffset val="100"/>
      </c:catAx>
      <c:valAx>
        <c:axId val="95202688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952011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8.3065762613007493E-2"/>
          <c:y val="5.7017543859649647E-2"/>
          <c:w val="0.91269841269842567"/>
          <c:h val="0.6843749999999999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7777777777778258E-2"/>
                  <c:y val="-9.7222222222222224E-2"/>
                </c:manualLayout>
              </c:layout>
              <c:showVal val="1"/>
            </c:dLbl>
            <c:dLbl>
              <c:idx val="1"/>
              <c:layout>
                <c:manualLayout>
                  <c:x val="5.1587301587301577E-2"/>
                  <c:y val="-8.333333333333334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9.3000000000000007</c:v>
                </c:pt>
                <c:pt idx="1">
                  <c:v>8.7000000000000011</c:v>
                </c:pt>
              </c:numCache>
            </c:numRef>
          </c:val>
        </c:ser>
        <c:dLbls>
          <c:showVal val="1"/>
        </c:dLbls>
        <c:shape val="box"/>
        <c:axId val="95403008"/>
        <c:axId val="95425280"/>
        <c:axId val="0"/>
      </c:bar3DChart>
      <c:catAx>
        <c:axId val="9540300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95425280"/>
        <c:crosses val="autoZero"/>
        <c:auto val="1"/>
        <c:lblAlgn val="ctr"/>
        <c:lblOffset val="100"/>
      </c:catAx>
      <c:valAx>
        <c:axId val="9542528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954030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2.7777777777778258E-2"/>
                  <c:y val="-9.7222222222222224E-2"/>
                </c:manualLayout>
              </c:layout>
              <c:showVal val="1"/>
            </c:dLbl>
            <c:dLbl>
              <c:idx val="1"/>
              <c:layout>
                <c:manualLayout>
                  <c:x val="5.1587301587301577E-2"/>
                  <c:y val="-8.333333333333334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1382.4</c:v>
                </c:pt>
                <c:pt idx="1">
                  <c:v>1286.2</c:v>
                </c:pt>
              </c:numCache>
            </c:numRef>
          </c:val>
        </c:ser>
        <c:dLbls>
          <c:showVal val="1"/>
        </c:dLbls>
        <c:shape val="box"/>
        <c:axId val="95457664"/>
        <c:axId val="95459200"/>
        <c:axId val="0"/>
      </c:bar3DChart>
      <c:catAx>
        <c:axId val="954576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95459200"/>
        <c:crosses val="autoZero"/>
        <c:auto val="1"/>
        <c:lblAlgn val="ctr"/>
        <c:lblOffset val="100"/>
      </c:catAx>
      <c:valAx>
        <c:axId val="95459200"/>
        <c:scaling>
          <c:orientation val="minMax"/>
        </c:scaling>
        <c:delete val="1"/>
        <c:axPos val="l"/>
        <c:numFmt formatCode="#,##0.00" sourceLinked="1"/>
        <c:majorTickMark val="none"/>
        <c:tickLblPos val="nextTo"/>
        <c:crossAx val="954576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6.3829521309836434E-2"/>
          <c:y val="8.3333333333333343E-2"/>
          <c:w val="0.91269841269842633"/>
          <c:h val="0.6843749999999999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7777777777778283E-2"/>
                  <c:y val="-9.7222222222222224E-2"/>
                </c:manualLayout>
              </c:layout>
              <c:showVal val="1"/>
            </c:dLbl>
            <c:dLbl>
              <c:idx val="1"/>
              <c:layout>
                <c:manualLayout>
                  <c:x val="5.1587301587301577E-2"/>
                  <c:y val="-8.333333333333334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152.9</c:v>
                </c:pt>
                <c:pt idx="1">
                  <c:v>155.69999999999999</c:v>
                </c:pt>
              </c:numCache>
            </c:numRef>
          </c:val>
        </c:ser>
        <c:dLbls>
          <c:showVal val="1"/>
        </c:dLbls>
        <c:shape val="box"/>
        <c:axId val="95647232"/>
        <c:axId val="95648768"/>
        <c:axId val="0"/>
      </c:bar3DChart>
      <c:catAx>
        <c:axId val="956472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95648768"/>
        <c:crosses val="autoZero"/>
        <c:auto val="1"/>
        <c:lblAlgn val="ctr"/>
        <c:lblOffset val="100"/>
      </c:catAx>
      <c:valAx>
        <c:axId val="95648768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956472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2.7777777777778283E-2"/>
                  <c:y val="-9.7222222222222224E-2"/>
                </c:manualLayout>
              </c:layout>
              <c:showVal val="1"/>
            </c:dLbl>
            <c:dLbl>
              <c:idx val="1"/>
              <c:layout>
                <c:manualLayout>
                  <c:x val="5.1587301587301577E-2"/>
                  <c:y val="-8.333333333333334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9.5</c:v>
                </c:pt>
                <c:pt idx="1">
                  <c:v>9.2000000000000011</c:v>
                </c:pt>
              </c:numCache>
            </c:numRef>
          </c:val>
        </c:ser>
        <c:dLbls>
          <c:showVal val="1"/>
        </c:dLbls>
        <c:shape val="box"/>
        <c:axId val="95672960"/>
        <c:axId val="95678848"/>
        <c:axId val="0"/>
      </c:bar3DChart>
      <c:catAx>
        <c:axId val="9567296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95678848"/>
        <c:crosses val="autoZero"/>
        <c:auto val="1"/>
        <c:lblAlgn val="ctr"/>
        <c:lblOffset val="100"/>
      </c:catAx>
      <c:valAx>
        <c:axId val="95678848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956729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spPr>
              <a:solidFill>
                <a:srgbClr val="FF6600"/>
              </a:solidFill>
            </c:spPr>
          </c:dPt>
          <c:dPt>
            <c:idx val="1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25494985495234146"/>
                  <c:y val="4.4356955380577427E-2"/>
                </c:manualLayout>
              </c:layout>
              <c:tx>
                <c:rich>
                  <a:bodyPr/>
                  <a:lstStyle/>
                  <a:p>
                    <a:r>
                      <a:rPr lang="ru-RU" sz="1500" b="1" dirty="0" smtClean="0">
                        <a:solidFill>
                          <a:schemeClr val="bg1"/>
                        </a:solidFill>
                      </a:rPr>
                      <a:t>Расходы местного</a:t>
                    </a:r>
                    <a:r>
                      <a:rPr lang="ru-RU" sz="1500" b="1" baseline="0" dirty="0" smtClean="0">
                        <a:solidFill>
                          <a:schemeClr val="bg1"/>
                        </a:solidFill>
                      </a:rPr>
                      <a:t> бюджета</a:t>
                    </a:r>
                    <a:r>
                      <a:rPr lang="ru-RU" sz="1500" b="1" dirty="0" smtClean="0">
                        <a:solidFill>
                          <a:schemeClr val="bg1"/>
                        </a:solidFill>
                      </a:rPr>
                      <a:t>;     99,0 млн. руб.</a:t>
                    </a:r>
                    <a:endParaRPr lang="ru-RU" sz="1500" b="1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0.28333333333333333"/>
                  <c:y val="-0.10312747671246976"/>
                </c:manualLayout>
              </c:layout>
              <c:tx>
                <c:rich>
                  <a:bodyPr/>
                  <a:lstStyle/>
                  <a:p>
                    <a:r>
                      <a:rPr lang="ru-RU" sz="1500" b="1" dirty="0" smtClean="0">
                        <a:solidFill>
                          <a:schemeClr val="bg1"/>
                        </a:solidFill>
                      </a:rPr>
                      <a:t>Расходы</a:t>
                    </a:r>
                    <a:r>
                      <a:rPr lang="ru-RU" sz="1500" b="1" baseline="0" dirty="0" smtClean="0">
                        <a:solidFill>
                          <a:schemeClr val="bg1"/>
                        </a:solidFill>
                      </a:rPr>
                      <a:t>    </a:t>
                    </a:r>
                    <a:r>
                      <a:rPr lang="ru-RU" sz="1500" b="1" dirty="0" smtClean="0">
                        <a:solidFill>
                          <a:schemeClr val="bg1"/>
                        </a:solidFill>
                      </a:rPr>
                      <a:t>ООО «Березовский рудник»; </a:t>
                    </a:r>
                  </a:p>
                  <a:p>
                    <a:r>
                      <a:rPr lang="ru-RU" sz="1500" b="1" dirty="0" smtClean="0">
                        <a:solidFill>
                          <a:schemeClr val="bg1"/>
                        </a:solidFill>
                      </a:rPr>
                      <a:t>103,0</a:t>
                    </a:r>
                    <a:r>
                      <a:rPr lang="ru-RU" sz="1500" b="1" baseline="0" dirty="0" smtClean="0">
                        <a:solidFill>
                          <a:schemeClr val="bg1"/>
                        </a:solidFill>
                      </a:rPr>
                      <a:t> млн. руб.</a:t>
                    </a:r>
                    <a:endParaRPr lang="ru-RU" sz="1500" b="1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5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МЕСТНЫЙ БЮДЖЕТ </c:v>
                </c:pt>
                <c:pt idx="1">
                  <c:v>ООО "БЕРЁЗОВСКИЙ РУДНИК"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</c:v>
                </c:pt>
                <c:pt idx="1">
                  <c:v>103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</c:chart>
  <c:txPr>
    <a:bodyPr/>
    <a:lstStyle/>
    <a:p>
      <a:pPr>
        <a:defRPr sz="14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1.4488060315989921E-2"/>
                  <c:y val="-0.18528062027650705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rgbClr val="FF0000"/>
                        </a:solidFill>
                      </a:rPr>
                      <a:t>1</a:t>
                    </a:r>
                    <a:r>
                      <a:rPr lang="ru-RU" sz="2400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2400" dirty="0" smtClean="0">
                        <a:solidFill>
                          <a:srgbClr val="FF0000"/>
                        </a:solidFill>
                      </a:rPr>
                      <a:t>092</a:t>
                    </a:r>
                    <a:endParaRPr lang="en-US" sz="2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8.0511811023622048E-3"/>
                  <c:y val="-0.28029987575705556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2400" dirty="0" smtClean="0">
                        <a:solidFill>
                          <a:srgbClr val="FF0000"/>
                        </a:solidFill>
                      </a:rPr>
                      <a:t>1</a:t>
                    </a:r>
                    <a:r>
                      <a:rPr lang="ru-RU" sz="2400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2400" dirty="0" smtClean="0">
                        <a:solidFill>
                          <a:srgbClr val="FF0000"/>
                        </a:solidFill>
                      </a:rPr>
                      <a:t>366</a:t>
                    </a:r>
                    <a:endParaRPr lang="en-US" sz="2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1.9350651021563563E-2"/>
                  <c:y val="-0.254558033160147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rgbClr val="FF0000"/>
                        </a:solidFill>
                      </a:rPr>
                      <a:t>1</a:t>
                    </a:r>
                    <a:r>
                      <a:rPr lang="ru-RU" sz="2400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2400" dirty="0" smtClean="0">
                        <a:solidFill>
                          <a:srgbClr val="FF0000"/>
                        </a:solidFill>
                      </a:rPr>
                      <a:t>257</a:t>
                    </a:r>
                    <a:endParaRPr lang="en-US" sz="2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1.6141988489618474E-2"/>
                  <c:y val="-0.30604160219951781"/>
                </c:manualLayout>
              </c:layout>
              <c:tx>
                <c:rich>
                  <a:bodyPr/>
                  <a:lstStyle/>
                  <a:p>
                    <a:r>
                      <a:rPr lang="ru-RU" sz="2400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2400" dirty="0" smtClean="0">
                        <a:solidFill>
                          <a:srgbClr val="FF0000"/>
                        </a:solidFill>
                      </a:rPr>
                      <a:t>1</a:t>
                    </a:r>
                    <a:r>
                      <a:rPr lang="ru-RU" sz="2400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2400" dirty="0" smtClean="0">
                        <a:solidFill>
                          <a:srgbClr val="FF0000"/>
                        </a:solidFill>
                      </a:rPr>
                      <a:t>400</a:t>
                    </a:r>
                    <a:endParaRPr lang="en-US" sz="2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1092</c:v>
                </c:pt>
                <c:pt idx="1">
                  <c:v>1366</c:v>
                </c:pt>
                <c:pt idx="2">
                  <c:v>1257</c:v>
                </c:pt>
                <c:pt idx="3">
                  <c:v>1400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65257856"/>
        <c:axId val="65259392"/>
        <c:axId val="0"/>
      </c:bar3DChart>
      <c:catAx>
        <c:axId val="6525785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>
                <a:solidFill>
                  <a:srgbClr val="0066FF"/>
                </a:solidFill>
              </a:defRPr>
            </a:pPr>
            <a:endParaRPr lang="ru-RU"/>
          </a:p>
        </c:txPr>
        <c:crossAx val="65259392"/>
        <c:crosses val="autoZero"/>
        <c:auto val="1"/>
        <c:lblAlgn val="ctr"/>
        <c:lblOffset val="100"/>
      </c:catAx>
      <c:valAx>
        <c:axId val="65259392"/>
        <c:scaling>
          <c:orientation val="minMax"/>
        </c:scaling>
        <c:delete val="1"/>
        <c:axPos val="l"/>
        <c:majorGridlines/>
        <c:minorGridlines/>
        <c:numFmt formatCode="General" sourceLinked="1"/>
        <c:tickLblPos val="none"/>
        <c:crossAx val="652578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5865790213723344"/>
          <c:y val="0.14772665135608049"/>
          <c:w val="0.61742448103078063"/>
          <c:h val="0.7897289873649514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dPt>
            <c:idx val="0"/>
            <c:bubble3D val="1"/>
            <c:spPr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</c:dPt>
          <c:dPt>
            <c:idx val="1"/>
            <c:bubble3D val="1"/>
            <c:spPr>
              <a:solidFill>
                <a:srgbClr val="00CC00"/>
              </a:solidFill>
              <a:ln>
                <a:solidFill>
                  <a:schemeClr val="bg1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</c:dPt>
          <c:dLbls>
            <c:dLbl>
              <c:idx val="0"/>
              <c:layout>
                <c:manualLayout>
                  <c:x val="-9.6004163272694876E-4"/>
                  <c:y val="2.9531496062992126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tx1"/>
                        </a:solidFill>
                      </a:defRPr>
                    </a:pPr>
                    <a:r>
                      <a:rPr lang="ru-RU" sz="2000" b="1" dirty="0" smtClean="0">
                        <a:solidFill>
                          <a:srgbClr val="0505FF"/>
                        </a:solidFill>
                      </a:rPr>
                      <a:t>18</a:t>
                    </a:r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2000" b="1" dirty="0" smtClean="0">
                        <a:solidFill>
                          <a:srgbClr val="0505FF"/>
                        </a:solidFill>
                      </a:rPr>
                      <a:t>млн.</a:t>
                    </a:r>
                    <a:r>
                      <a:rPr lang="ru-RU" sz="2000" b="1" baseline="0" dirty="0" smtClean="0">
                        <a:solidFill>
                          <a:srgbClr val="0505FF"/>
                        </a:solidFill>
                      </a:rPr>
                      <a:t> руб.</a:t>
                    </a:r>
                    <a:endParaRPr lang="ru-RU" sz="2000" b="1" dirty="0">
                      <a:solidFill>
                        <a:srgbClr val="0505FF"/>
                      </a:solidFill>
                    </a:endParaRPr>
                  </a:p>
                </c:rich>
              </c:tx>
              <c:spPr/>
              <c:showVal val="1"/>
              <c:showCatName val="1"/>
            </c:dLbl>
            <c:dLbl>
              <c:idx val="1"/>
              <c:layout>
                <c:manualLayout>
                  <c:x val="7.0921985815602913E-3"/>
                  <c:y val="3.875968992248062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smtClean="0">
                        <a:solidFill>
                          <a:schemeClr val="bg1"/>
                        </a:solidFill>
                      </a:rPr>
                      <a:t>18,8 млн. руб.</a:t>
                    </a:r>
                    <a:endParaRPr lang="ru-RU" sz="2000" b="1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18.8</c:v>
                </c:pt>
              </c:numCache>
            </c:numRef>
          </c:val>
          <c:bubble3D val="1"/>
        </c:ser>
        <c:dLbls>
          <c:showVal val="1"/>
          <c:showCatName val="1"/>
        </c:dLbls>
        <c:firstSliceAng val="0"/>
        <c:holeSize val="50"/>
      </c:doughnutChart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6981132075471697"/>
          <c:y val="0.12083333333333333"/>
          <c:w val="0.62578616352201255"/>
          <c:h val="0.82916666666666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dLbls>
            <c:delete val="1"/>
          </c:dLbls>
          <c:cat>
            <c:strRef>
              <c:f>Лист1!$A$2</c:f>
              <c:strCache>
                <c:ptCount val="1"/>
                <c:pt idx="0">
                  <c:v>3 млн.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CatName val="1"/>
        </c:dLbls>
        <c:firstSliceAng val="0"/>
      </c:pieChart>
      <c:spPr>
        <a:effectLst>
          <a:innerShdw blurRad="63500" dist="50800" dir="2700000">
            <a:prstClr val="black">
              <a:alpha val="50000"/>
            </a:prstClr>
          </a:innerShdw>
        </a:effectLst>
      </c:spPr>
    </c:plotArea>
    <c:plotVisOnly val="1"/>
  </c:chart>
  <c:spPr>
    <a:effectLst>
      <a:innerShdw blurRad="63500" dist="50800" dir="2700000">
        <a:prstClr val="black">
          <a:alpha val="50000"/>
        </a:prstClr>
      </a:innerShdw>
    </a:effectLst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4.4176706827309523E-2"/>
          <c:y val="4.5977011494252866E-2"/>
          <c:w val="0.95582329317269443"/>
          <c:h val="0.4610132138655083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0"/>
              <c:layout>
                <c:manualLayout>
                  <c:x val="8.8431253785584505E-3"/>
                  <c:y val="0.11574698162729659"/>
                </c:manualLayout>
              </c:layout>
              <c:showVal val="1"/>
            </c:dLbl>
            <c:dLbl>
              <c:idx val="1"/>
              <c:layout>
                <c:manualLayout>
                  <c:x val="9.6153846153847131E-3"/>
                  <c:y val="-6.528740157480314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Город</c:v>
                </c:pt>
                <c:pt idx="1">
                  <c:v>Поселки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1854.3</c:v>
                </c:pt>
                <c:pt idx="1">
                  <c:v>316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0080321285140586E-2"/>
                  <c:y val="0.14942528735632418"/>
                </c:manualLayout>
              </c:layout>
              <c:showVal val="1"/>
            </c:dLbl>
            <c:dLbl>
              <c:idx val="1"/>
              <c:layout>
                <c:manualLayout>
                  <c:x val="1.8072289156626505E-2"/>
                  <c:y val="-8.045977011494252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Город</c:v>
                </c:pt>
                <c:pt idx="1">
                  <c:v>Поселки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1704.7</c:v>
                </c:pt>
                <c:pt idx="1">
                  <c:v>422.4</c:v>
                </c:pt>
              </c:numCache>
            </c:numRef>
          </c:val>
        </c:ser>
        <c:dLbls>
          <c:showVal val="1"/>
        </c:dLbls>
        <c:gapWidth val="75"/>
        <c:shape val="cylinder"/>
        <c:axId val="101909632"/>
        <c:axId val="101911168"/>
        <c:axId val="0"/>
      </c:bar3DChart>
      <c:catAx>
        <c:axId val="1019096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rgbClr val="0066FF"/>
                </a:solidFill>
              </a:defRPr>
            </a:pPr>
            <a:endParaRPr lang="ru-RU"/>
          </a:p>
        </c:txPr>
        <c:crossAx val="101911168"/>
        <c:crosses val="autoZero"/>
        <c:auto val="1"/>
        <c:lblAlgn val="ctr"/>
        <c:lblOffset val="100"/>
      </c:catAx>
      <c:valAx>
        <c:axId val="101911168"/>
        <c:scaling>
          <c:orientation val="minMax"/>
        </c:scaling>
        <c:delete val="1"/>
        <c:axPos val="l"/>
        <c:numFmt formatCode="0.0" sourceLinked="1"/>
        <c:majorTickMark val="none"/>
        <c:tickLblPos val="nextTo"/>
        <c:crossAx val="10190963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50319593333965784"/>
          <c:y val="3.3695357045886612E-3"/>
          <c:w val="0.28678066597097468"/>
          <c:h val="0.15755000452529802"/>
        </c:manualLayout>
      </c:layout>
      <c:txPr>
        <a:bodyPr/>
        <a:lstStyle/>
        <a:p>
          <a:pPr>
            <a:defRPr b="1">
              <a:solidFill>
                <a:srgbClr val="0066FF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Pt>
            <c:idx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1600" h="101600" prst="angle"/>
                <a:bevelB w="107950"/>
              </a:sp3d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5.9122508335107014E-3"/>
                  <c:y val="-4.629629629629652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1">
                  <c:v>2127.1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6600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Lbls>
            <c:dLbl>
              <c:idx val="0"/>
              <c:layout>
                <c:manualLayout>
                  <c:x val="-1.2950273107753422E-2"/>
                  <c:y val="-4.302821522309710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2170,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.0">
                  <c:v>2170</c:v>
                </c:pt>
              </c:numCache>
            </c:numRef>
          </c:val>
        </c:ser>
        <c:dLbls>
          <c:showVal val="1"/>
        </c:dLbls>
        <c:gapWidth val="75"/>
        <c:overlap val="100"/>
        <c:axId val="68713088"/>
        <c:axId val="71967104"/>
      </c:barChart>
      <c:catAx>
        <c:axId val="6871308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0066FF"/>
                </a:solidFill>
                <a:latin typeface="+mn-lt"/>
                <a:cs typeface="Times New Roman" pitchFamily="18" charset="0"/>
              </a:defRPr>
            </a:pPr>
            <a:endParaRPr lang="ru-RU"/>
          </a:p>
        </c:txPr>
        <c:crossAx val="71967104"/>
        <c:crosses val="autoZero"/>
        <c:auto val="1"/>
        <c:lblAlgn val="ctr"/>
        <c:lblOffset val="100"/>
      </c:catAx>
      <c:valAx>
        <c:axId val="71967104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68713088"/>
        <c:crosses val="autoZero"/>
        <c:crossBetween val="between"/>
        <c:majorUnit val="5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rotY val="0"/>
      <c:depthPercent val="100"/>
      <c:perspective val="60"/>
    </c:view3D>
    <c:plotArea>
      <c:layout>
        <c:manualLayout>
          <c:layoutTarget val="inner"/>
          <c:xMode val="edge"/>
          <c:yMode val="edge"/>
          <c:x val="0.15499317158526177"/>
          <c:y val="2.310160716211845E-2"/>
          <c:w val="0.84500682841474084"/>
          <c:h val="0.78210984606654377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Pt>
            <c:idx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1600" h="101600" prst="angle"/>
                <a:bevelB w="107950"/>
              </a:sp3d>
            </c:spPr>
          </c:dPt>
          <c:dLbls>
            <c:dLbl>
              <c:idx val="0"/>
              <c:layout>
                <c:manualLayout>
                  <c:x val="5.1532709354727424E-3"/>
                  <c:y val="-0.26601268591426919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666666666666725E-2"/>
                  <c:y val="-0.27512134060165555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Фактическое поступление в 2014 г.</c:v>
                </c:pt>
                <c:pt idx="1">
                  <c:v>Фактическое поступление в 2015 г.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1">
                  <c:v>2167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6600"/>
            </a:solidFill>
            <a:scene3d>
              <a:camera prst="orthographicFront"/>
              <a:lightRig rig="threePt" dir="t"/>
            </a:scene3d>
            <a:sp3d>
              <a:bevelT prst="angle"/>
              <a:bevelB w="101600" h="101600"/>
            </a:sp3d>
          </c:spPr>
          <c:dLbls>
            <c:dLbl>
              <c:idx val="0"/>
              <c:layout>
                <c:manualLayout>
                  <c:x val="1.4701881014873347E-2"/>
                  <c:y val="-0.26586977589339938"/>
                </c:manualLayout>
              </c:layout>
              <c:showVal val="1"/>
            </c:dLbl>
            <c:dLbl>
              <c:idx val="1"/>
              <c:layout>
                <c:manualLayout>
                  <c:x val="1.295089882632596E-2"/>
                  <c:y val="-0.2672924868766404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Фактическое поступление в 2014 г.</c:v>
                </c:pt>
                <c:pt idx="1">
                  <c:v>Фактическое поступление в 2015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.00">
                  <c:v>2032.3</c:v>
                </c:pt>
              </c:numCache>
            </c:numRef>
          </c:val>
        </c:ser>
        <c:dLbls>
          <c:showVal val="1"/>
        </c:dLbls>
        <c:gapWidth val="25"/>
        <c:gapDepth val="55"/>
        <c:shape val="cylinder"/>
        <c:axId val="88381696"/>
        <c:axId val="88403968"/>
        <c:axId val="0"/>
      </c:bar3DChart>
      <c:catAx>
        <c:axId val="88381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8403968"/>
        <c:crosses val="autoZero"/>
        <c:auto val="1"/>
        <c:lblAlgn val="ctr"/>
        <c:lblOffset val="100"/>
      </c:catAx>
      <c:valAx>
        <c:axId val="88403968"/>
        <c:scaling>
          <c:orientation val="minMax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>
                    <a:solidFill>
                      <a:srgbClr val="0066FF"/>
                    </a:solidFill>
                  </a:defRPr>
                </a:pPr>
                <a:r>
                  <a:rPr lang="ru-RU" sz="1600" dirty="0" smtClean="0">
                    <a:solidFill>
                      <a:srgbClr val="0066FF"/>
                    </a:solidFill>
                  </a:rPr>
                  <a:t>тыс. руб.</a:t>
                </a:r>
                <a:endParaRPr lang="ru-RU" sz="1600" dirty="0">
                  <a:solidFill>
                    <a:srgbClr val="0066FF"/>
                  </a:solidFill>
                </a:endParaRPr>
              </a:p>
            </c:rich>
          </c:tx>
          <c:layout>
            <c:manualLayout>
              <c:xMode val="edge"/>
              <c:yMode val="edge"/>
              <c:x val="0.11070193148933319"/>
              <c:y val="0.421498113517062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rgbClr val="0066FF"/>
                </a:solidFill>
              </a:defRPr>
            </a:pPr>
            <a:endParaRPr lang="ru-RU"/>
          </a:p>
        </c:txPr>
        <c:crossAx val="88381696"/>
        <c:crosses val="autoZero"/>
        <c:crossBetween val="between"/>
        <c:majorUnit val="5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pattFill prst="solidDmnd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 prstMaterial="matte">
              <a:bevelT/>
              <a:contourClr>
                <a:srgbClr val="000000"/>
              </a:contourClr>
            </a:sp3d>
          </c:spPr>
          <c:explosion val="25"/>
          <c:dPt>
            <c:idx val="0"/>
            <c:bubble3D val="1"/>
            <c:spPr>
              <a:solidFill>
                <a:srgbClr val="92D050"/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  <a:contourClr>
                  <a:srgbClr val="000000"/>
                </a:contourClr>
              </a:sp3d>
            </c:spPr>
          </c:dPt>
          <c:dPt>
            <c:idx val="1"/>
            <c:bubble3D val="1"/>
            <c:explosion val="12"/>
            <c:spPr>
              <a:solidFill>
                <a:srgbClr val="C02910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  <a:contourClr>
                  <a:srgbClr val="000000"/>
                </a:contourClr>
              </a:sp3d>
            </c:spPr>
          </c:dPt>
          <c:dPt>
            <c:idx val="2"/>
            <c:bubble3D val="1"/>
            <c:explosion val="12"/>
            <c:spPr>
              <a:blipFill>
                <a:blip xmlns:r="http://schemas.openxmlformats.org/officeDocument/2006/relationships" r:embed="rId1">
                  <a:duotone>
                    <a:schemeClr val="accent3">
                      <a:shade val="88000"/>
                      <a:lumMod val="88000"/>
                    </a:schemeClr>
                    <a:schemeClr val="accent3"/>
                  </a:duotone>
                </a:blip>
                <a:tile tx="0" ty="0" sx="100000" sy="100000" flip="none" algn="tl"/>
              </a:blipFill>
              <a:ln w="9525" cap="flat" cmpd="sng" algn="ctr">
                <a:solidFill>
                  <a:schemeClr val="bg1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  <a:contourClr>
                  <a:srgbClr val="000000"/>
                </a:contourClr>
              </a:sp3d>
            </c:spPr>
          </c:dPt>
          <c:dPt>
            <c:idx val="3"/>
            <c:bubble3D val="1"/>
            <c:explosion val="13"/>
            <c:spPr>
              <a:solidFill>
                <a:schemeClr val="accent6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  <a:contourClr>
                  <a:srgbClr val="000000"/>
                </a:contourClr>
              </a:sp3d>
            </c:spPr>
          </c:dPt>
          <c:dPt>
            <c:idx val="4"/>
            <c:bubble3D val="1"/>
            <c:explosion val="51"/>
            <c:spPr>
              <a:solidFill>
                <a:schemeClr val="accent5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  <a:contourClr>
                  <a:srgbClr val="000000"/>
                </a:contourClr>
              </a:sp3d>
            </c:spPr>
          </c:dPt>
          <c:dPt>
            <c:idx val="5"/>
            <c:bubble3D val="1"/>
            <c:explosion val="21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  <a:contourClr>
                  <a:srgbClr val="000000"/>
                </a:contourClr>
              </a:sp3d>
            </c:spPr>
          </c:dPt>
          <c:dPt>
            <c:idx val="6"/>
            <c:bubble3D val="1"/>
            <c:explosion val="22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05"/>
                  <c:y val="-7.1078365204349458E-2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2000" dirty="0"/>
                      <a:t>НДФЛ; 429,3</a:t>
                    </a:r>
                  </a:p>
                </c:rich>
              </c:tx>
              <c:spPr/>
              <c:showVal val="1"/>
              <c:showCatName val="1"/>
            </c:dLbl>
            <c:dLbl>
              <c:idx val="1"/>
              <c:layout>
                <c:manualLayout>
                  <c:x val="-0.14444444444444901"/>
                  <c:y val="-5.8823584551932123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2"/>
              <c:layout>
                <c:manualLayout>
                  <c:x val="-9.7222222222222265E-2"/>
                  <c:y val="-4.8856144820132834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3"/>
              <c:layout>
                <c:manualLayout>
                  <c:x val="-0.12916666666666668"/>
                  <c:y val="-0.1031046394935927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4"/>
              <c:layout>
                <c:manualLayout>
                  <c:x val="-9.5833333333333506E-2"/>
                  <c:y val="-7.2222286552417123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5"/>
              <c:layout>
                <c:manualLayout>
                  <c:x val="0.10829951134157165"/>
                  <c:y val="-8.0625609298838746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6"/>
              <c:layout>
                <c:manualLayout>
                  <c:x val="6.9444444444444503E-2"/>
                  <c:y val="-1.3888953219083199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showCatName val="1"/>
            </c:dLbl>
            <c:txPr>
              <a:bodyPr/>
              <a:lstStyle/>
              <a:p>
                <a:pPr>
                  <a:defRPr sz="1100" b="1">
                    <a:solidFill>
                      <a:schemeClr val="bg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ЗЕМЕЛЬНЫЙ НАЛОГ</c:v>
                </c:pt>
                <c:pt idx="2">
                  <c:v>ЕНВД</c:v>
                </c:pt>
                <c:pt idx="3">
                  <c:v>НАЛОГ НА ИМУЩЕСТВО ФИЗ.ЛИЦ</c:v>
                </c:pt>
                <c:pt idx="4">
                  <c:v>АКЦИЗЫ</c:v>
                </c:pt>
                <c:pt idx="5">
                  <c:v>ГОС.ПОШЛИНА</c:v>
                </c:pt>
                <c:pt idx="6">
                  <c:v>ПАТЕНТ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429.3</c:v>
                </c:pt>
                <c:pt idx="1">
                  <c:v>157.1</c:v>
                </c:pt>
                <c:pt idx="2">
                  <c:v>45</c:v>
                </c:pt>
                <c:pt idx="3">
                  <c:v>23.8</c:v>
                </c:pt>
                <c:pt idx="4" formatCode="General">
                  <c:v>14.8</c:v>
                </c:pt>
                <c:pt idx="5" formatCode="General">
                  <c:v>8.2000000000000011</c:v>
                </c:pt>
                <c:pt idx="6" formatCode="General">
                  <c:v>2.6</c:v>
                </c:pt>
              </c:numCache>
            </c:numRef>
          </c:val>
          <c:bubble3D val="1"/>
        </c:ser>
        <c:dLbls>
          <c:showVal val="1"/>
          <c:showCatName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otY val="10"/>
      <c:depthPercent val="100"/>
      <c:rAngAx val="1"/>
    </c:view3D>
    <c:sideWall>
      <c:spPr>
        <a:ln>
          <a:solidFill>
            <a:schemeClr val="tx1"/>
          </a:solidFill>
        </a:ln>
      </c:spPr>
    </c:sideWall>
    <c:backWall>
      <c:spPr>
        <a:ln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0.20682468045152894"/>
          <c:y val="2.5443069616298001E-2"/>
          <c:w val="0.7687850756460417"/>
          <c:h val="0.663516435445569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h="139700" prst="artDeco"/>
              <a:bevelB w="165100" h="139700" prst="artDeco"/>
              <a:contourClr>
                <a:srgbClr val="000000"/>
              </a:contourClr>
            </a:sp3d>
          </c:spPr>
          <c:dLbls>
            <c:dLbl>
              <c:idx val="1"/>
              <c:layout>
                <c:manualLayout>
                  <c:x val="1.5727051692961747E-3"/>
                  <c:y val="-2.8248587570621472E-2"/>
                </c:manualLayout>
              </c:layout>
              <c:showVal val="1"/>
            </c:dLbl>
            <c:dLbl>
              <c:idx val="2"/>
              <c:layout>
                <c:manualLayout>
                  <c:x val="4.7181155078883956E-3"/>
                  <c:y val="-3.9548022598870081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Земельный налог</c:v>
                </c:pt>
                <c:pt idx="2">
                  <c:v>ЕНВД</c:v>
                </c:pt>
                <c:pt idx="3">
                  <c:v>Налог на имущество физ.лиц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429.3</c:v>
                </c:pt>
                <c:pt idx="1">
                  <c:v>157.1</c:v>
                </c:pt>
                <c:pt idx="2">
                  <c:v>45</c:v>
                </c:pt>
                <c:pt idx="3">
                  <c:v>23.8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66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h="139700" prst="artDeco"/>
              <a:bevelB w="165100" h="139700" prst="artDeco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4.7181155078883956E-3"/>
                  <c:y val="-1.1299435028248589E-2"/>
                </c:manualLayout>
              </c:layout>
              <c:showVal val="1"/>
            </c:dLbl>
            <c:dLbl>
              <c:idx val="1"/>
              <c:layout>
                <c:manualLayout>
                  <c:x val="4.7181155078883565E-3"/>
                  <c:y val="-2.5423728813559452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4.2372881355933346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Земельный налог</c:v>
                </c:pt>
                <c:pt idx="2">
                  <c:v>ЕНВД</c:v>
                </c:pt>
                <c:pt idx="3">
                  <c:v>Налог на имущество физ.лиц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169.3</c:v>
                </c:pt>
                <c:pt idx="1">
                  <c:v>159.69999999999999</c:v>
                </c:pt>
                <c:pt idx="2">
                  <c:v>43.3</c:v>
                </c:pt>
                <c:pt idx="3">
                  <c:v>24.8</c:v>
                </c:pt>
              </c:numCache>
            </c:numRef>
          </c:val>
        </c:ser>
        <c:dLbls>
          <c:showVal val="1"/>
        </c:dLbls>
        <c:gapWidth val="75"/>
        <c:shape val="cylinder"/>
        <c:axId val="72240512"/>
        <c:axId val="72246400"/>
        <c:axId val="0"/>
      </c:bar3DChart>
      <c:catAx>
        <c:axId val="7224051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0066FF"/>
                </a:solidFill>
              </a:defRPr>
            </a:pPr>
            <a:endParaRPr lang="ru-RU"/>
          </a:p>
        </c:txPr>
        <c:crossAx val="72246400"/>
        <c:crosses val="autoZero"/>
        <c:auto val="1"/>
        <c:lblAlgn val="ctr"/>
        <c:lblOffset val="100"/>
      </c:catAx>
      <c:valAx>
        <c:axId val="72246400"/>
        <c:scaling>
          <c:orientation val="minMax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/>
        <c:title>
          <c:tx>
            <c:rich>
              <a:bodyPr rot="0" vert="horz"/>
              <a:lstStyle/>
              <a:p>
                <a:pPr>
                  <a:defRPr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r>
                  <a:rPr lang="ru-RU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млн. руб.</a:t>
                </a:r>
                <a:endParaRPr lang="ru-RU" b="1" dirty="0">
                  <a:solidFill>
                    <a:schemeClr val="bg2">
                      <a:lumMod val="50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0.13134935876917841"/>
              <c:y val="4.5348498104403934E-4"/>
            </c:manualLayout>
          </c:layout>
        </c:title>
        <c:numFmt formatCode="0.0" sourceLinked="1"/>
        <c:maj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72240512"/>
        <c:crosses val="autoZero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4674668715191085"/>
          <c:y val="0.85897033704120362"/>
          <c:w val="0.23387789940891535"/>
          <c:h val="8.5474107403241184E-2"/>
        </c:manualLayout>
      </c:layout>
      <c:txPr>
        <a:bodyPr/>
        <a:lstStyle/>
        <a:p>
          <a:pPr>
            <a:defRPr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6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prstMaterial="matte">
              <a:bevelB w="381000" h="381000"/>
            </a:sp3d>
          </c:spPr>
          <c:dPt>
            <c:idx val="4"/>
            <c:bubble3D val="1"/>
            <c:explosion val="27"/>
          </c:dPt>
          <c:dLbls>
            <c:dLbl>
              <c:idx val="0"/>
              <c:layout>
                <c:manualLayout>
                  <c:x val="1.1111111111111125E-2"/>
                  <c:y val="-2.0114942528735656E-2"/>
                </c:manualLayout>
              </c:layout>
              <c:showVal val="1"/>
            </c:dLbl>
            <c:dLbl>
              <c:idx val="1"/>
              <c:layout>
                <c:manualLayout>
                  <c:x val="1.3888888888889143E-2"/>
                  <c:y val="-2.5862068965517241E-2"/>
                </c:manualLayout>
              </c:layout>
              <c:showVal val="1"/>
            </c:dLbl>
            <c:dLbl>
              <c:idx val="2"/>
              <c:layout>
                <c:manualLayout>
                  <c:x val="1.6666666666666701E-2"/>
                  <c:y val="-1.1494252873563218E-2"/>
                </c:manualLayout>
              </c:layout>
              <c:showVal val="1"/>
            </c:dLbl>
            <c:dLbl>
              <c:idx val="3"/>
              <c:layout>
                <c:manualLayout>
                  <c:x val="3.0555555555555582E-2"/>
                  <c:y val="-1.7241379310344827E-2"/>
                </c:manualLayout>
              </c:layout>
              <c:showVal val="1"/>
            </c:dLbl>
            <c:dLbl>
              <c:idx val="4"/>
              <c:layout>
                <c:manualLayout>
                  <c:x val="8.3333333333333367E-3"/>
                  <c:y val="-2.0114942528735656E-2"/>
                </c:manualLayout>
              </c:layout>
              <c:showVal val="1"/>
            </c:dLbl>
            <c:dLbl>
              <c:idx val="5"/>
              <c:layout>
                <c:manualLayout>
                  <c:x val="1.2500000000000001E-2"/>
                  <c:y val="-2.5862068965517241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АРЕНДА ЗЕМЛИ</c:v>
                </c:pt>
                <c:pt idx="1">
                  <c:v>ИСПОЛЬЗОВАНИЕ ИМУЩЕСТВА</c:v>
                </c:pt>
                <c:pt idx="2">
                  <c:v>ПРОДАЖА ИМУЩЕСТВА</c:v>
                </c:pt>
                <c:pt idx="3">
                  <c:v>ПЛАТНЫЕ УСЛУГИ</c:v>
                </c:pt>
                <c:pt idx="4">
                  <c:v>ШТРАФЫ</c:v>
                </c:pt>
                <c:pt idx="5">
                  <c:v>НЕГАТИВНОЕ ВОЗДЕЙСТВИЕ НА ОКРУЖАЮЩУЮ СРЕДУ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121.9</c:v>
                </c:pt>
                <c:pt idx="1">
                  <c:v>65.3</c:v>
                </c:pt>
                <c:pt idx="2" formatCode="0.0">
                  <c:v>58.5</c:v>
                </c:pt>
                <c:pt idx="3" formatCode="0.0">
                  <c:v>15.5</c:v>
                </c:pt>
                <c:pt idx="4">
                  <c:v>4.5</c:v>
                </c:pt>
                <c:pt idx="5">
                  <c:v>1.4</c:v>
                </c:pt>
              </c:numCache>
            </c:numRef>
          </c:val>
        </c:ser>
        <c:gapWidth val="75"/>
        <c:shape val="box"/>
        <c:axId val="94838784"/>
        <c:axId val="94820224"/>
        <c:axId val="0"/>
      </c:bar3DChart>
      <c:valAx>
        <c:axId val="94820224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 sz="1400">
                    <a:solidFill>
                      <a:srgbClr val="0066FF"/>
                    </a:solidFill>
                  </a:defRPr>
                </a:pPr>
                <a:r>
                  <a:rPr lang="ru-RU" sz="1400" dirty="0" smtClean="0">
                    <a:solidFill>
                      <a:srgbClr val="0066FF"/>
                    </a:solidFill>
                  </a:rPr>
                  <a:t>2015 год, млн</a:t>
                </a:r>
                <a:r>
                  <a:rPr lang="ru-RU" sz="1400" dirty="0" smtClean="0">
                    <a:solidFill>
                      <a:srgbClr val="0066FF"/>
                    </a:solidFill>
                  </a:rPr>
                  <a:t>. руб.</a:t>
                </a:r>
                <a:endParaRPr lang="ru-RU" sz="1400" dirty="0">
                  <a:solidFill>
                    <a:srgbClr val="0066FF"/>
                  </a:solidFill>
                </a:endParaRPr>
              </a:p>
            </c:rich>
          </c:tx>
          <c:layout>
            <c:manualLayout>
              <c:xMode val="edge"/>
              <c:yMode val="edge"/>
              <c:x val="0.84287871828521665"/>
              <c:y val="0.89702891664404605"/>
            </c:manualLayout>
          </c:layout>
        </c:title>
        <c:numFmt formatCode="0.0" sourceLinked="1"/>
        <c:majorTickMark val="none"/>
        <c:tickLblPos val="nextTo"/>
        <c:txPr>
          <a:bodyPr/>
          <a:lstStyle/>
          <a:p>
            <a:pPr>
              <a:defRPr sz="1600" b="1" i="0">
                <a:solidFill>
                  <a:srgbClr val="0066FF"/>
                </a:solidFill>
              </a:defRPr>
            </a:pPr>
            <a:endParaRPr lang="ru-RU"/>
          </a:p>
        </c:txPr>
        <c:crossAx val="94838784"/>
        <c:crosses val="autoZero"/>
        <c:crossBetween val="between"/>
      </c:valAx>
      <c:catAx>
        <c:axId val="94838784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100" b="1">
                <a:solidFill>
                  <a:srgbClr val="0066FF"/>
                </a:solidFill>
              </a:defRPr>
            </a:pPr>
            <a:endParaRPr lang="ru-RU"/>
          </a:p>
        </c:txPr>
        <c:crossAx val="94820224"/>
        <c:crosses val="autoZero"/>
        <c:auto val="1"/>
        <c:lblAlgn val="r"/>
        <c:lblOffset val="100"/>
      </c:cat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Lbls>
            <c:dLbl>
              <c:idx val="0"/>
              <c:layout>
                <c:manualLayout>
                  <c:x val="0.15034073301078341"/>
                  <c:y val="-4.8938513833311867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8000"/>
                        </a:solidFill>
                      </a:defRPr>
                    </a:pPr>
                    <a:r>
                      <a:rPr lang="ru-RU" sz="1400" b="1" dirty="0">
                        <a:solidFill>
                          <a:srgbClr val="008000"/>
                        </a:solidFill>
                      </a:rPr>
                      <a:t>Субвенции; </a:t>
                    </a:r>
                    <a:r>
                      <a:rPr lang="ru-RU" sz="1400" b="1" dirty="0" smtClean="0">
                        <a:solidFill>
                          <a:srgbClr val="008000"/>
                        </a:solidFill>
                      </a:rPr>
                      <a:t>621,2 млн.руб.</a:t>
                    </a:r>
                    <a:endParaRPr lang="ru-RU" sz="1400" b="1" dirty="0">
                      <a:solidFill>
                        <a:srgbClr val="008000"/>
                      </a:solidFill>
                    </a:endParaRPr>
                  </a:p>
                </c:rich>
              </c:tx>
              <c:spPr/>
              <c:showVal val="1"/>
              <c:showCatName val="1"/>
            </c:dLbl>
            <c:dLbl>
              <c:idx val="1"/>
              <c:layout>
                <c:manualLayout>
                  <c:x val="-5.5838332708411488E-3"/>
                  <c:y val="-0.36046415250725261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3399"/>
                        </a:solidFill>
                      </a:defRPr>
                    </a:pPr>
                    <a:r>
                      <a:rPr lang="ru-RU" sz="1400" dirty="0">
                        <a:solidFill>
                          <a:srgbClr val="FF3399"/>
                        </a:solidFill>
                      </a:rPr>
                      <a:t>Субсидии; </a:t>
                    </a:r>
                    <a:r>
                      <a:rPr lang="ru-RU" sz="1400" dirty="0" smtClean="0">
                        <a:solidFill>
                          <a:srgbClr val="FF3399"/>
                        </a:solidFill>
                      </a:rPr>
                      <a:t>568,2 млн.руб.</a:t>
                    </a:r>
                    <a:endParaRPr lang="ru-RU" sz="1400" dirty="0">
                      <a:solidFill>
                        <a:srgbClr val="FF3399"/>
                      </a:solidFill>
                    </a:endParaRPr>
                  </a:p>
                </c:rich>
              </c:tx>
              <c:spPr/>
              <c:showVal val="1"/>
              <c:showCatName val="1"/>
            </c:dLbl>
            <c:dLbl>
              <c:idx val="2"/>
              <c:layout>
                <c:manualLayout>
                  <c:x val="0.13963942007249114"/>
                  <c:y val="-7.9201316940645639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ru-RU" sz="1400" dirty="0" smtClean="0">
                        <a:solidFill>
                          <a:srgbClr val="FF6600"/>
                        </a:solidFill>
                      </a:rPr>
                      <a:t>Дотация;</a:t>
                    </a:r>
                  </a:p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ru-RU" sz="1400" dirty="0" smtClean="0">
                        <a:solidFill>
                          <a:srgbClr val="FF6600"/>
                        </a:solidFill>
                      </a:rPr>
                      <a:t>12,7 млн.</a:t>
                    </a:r>
                    <a:r>
                      <a:rPr lang="ru-RU" sz="1400" baseline="0" dirty="0" smtClean="0">
                        <a:solidFill>
                          <a:srgbClr val="FF6600"/>
                        </a:solidFill>
                      </a:rPr>
                      <a:t>руб.</a:t>
                    </a:r>
                    <a:endParaRPr lang="ru-RU" sz="1400" dirty="0">
                      <a:solidFill>
                        <a:srgbClr val="FF6600"/>
                      </a:solidFill>
                    </a:endParaRPr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400" b="1">
                    <a:solidFill>
                      <a:srgbClr val="0066FF"/>
                    </a:solidFill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Субвенции</c:v>
                </c:pt>
                <c:pt idx="1">
                  <c:v>Субсидии</c:v>
                </c:pt>
                <c:pt idx="2">
                  <c:v>Дотация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621.20000000000005</c:v>
                </c:pt>
                <c:pt idx="1">
                  <c:v>568.20000000000005</c:v>
                </c:pt>
                <c:pt idx="2">
                  <c:v>12.7</c:v>
                </c:pt>
              </c:numCache>
            </c:numRef>
          </c:val>
        </c:ser>
        <c:dLbls>
          <c:showVal val="1"/>
          <c:showCatName val="1"/>
        </c:dLbls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8.7554517133956566E-2"/>
          <c:y val="6.8699186991869915E-2"/>
          <c:w val="0.91244548286604366"/>
          <c:h val="0.679210677933563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883E8"/>
            </a:solidFill>
          </c:spPr>
          <c:dPt>
            <c:idx val="0"/>
            <c:spPr>
              <a:solidFill>
                <a:srgbClr val="00B050"/>
              </a:solidFill>
            </c:spPr>
          </c:dPt>
          <c:dPt>
            <c:idx val="1"/>
            <c:spPr>
              <a:solidFill>
                <a:srgbClr val="00FF00"/>
              </a:solidFill>
            </c:spPr>
          </c:dPt>
          <c:dLbls>
            <c:dLbl>
              <c:idx val="0"/>
              <c:layout>
                <c:manualLayout>
                  <c:x val="2.803738317757072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 </a:t>
                    </a:r>
                    <a:r>
                      <a:rPr lang="en-US" dirty="0" smtClean="0"/>
                      <a:t>170,0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5825545171339616E-2"/>
                  <c:y val="-1.219512195121951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 </a:t>
                    </a:r>
                    <a:r>
                      <a:rPr lang="en-US" dirty="0" smtClean="0"/>
                      <a:t>127,1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2170</c:v>
                </c:pt>
                <c:pt idx="1">
                  <c:v>2127.1</c:v>
                </c:pt>
              </c:numCache>
            </c:numRef>
          </c:val>
        </c:ser>
        <c:ser>
          <c:idx val="1"/>
          <c:order val="1"/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Лист1!$C$2:$C$3</c:f>
            </c:numRef>
          </c:val>
        </c:ser>
        <c:ser>
          <c:idx val="2"/>
          <c:order val="2"/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Лист1!$D$2:$D$3</c:f>
            </c:numRef>
          </c:val>
        </c:ser>
        <c:dLbls>
          <c:showVal val="1"/>
        </c:dLbls>
        <c:gapWidth val="75"/>
        <c:gapDepth val="75"/>
        <c:shape val="cylinder"/>
        <c:axId val="72597888"/>
        <c:axId val="72599424"/>
        <c:axId val="0"/>
      </c:bar3DChart>
      <c:catAx>
        <c:axId val="7259788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32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599424"/>
        <c:crosses val="autoZero"/>
        <c:auto val="1"/>
        <c:lblAlgn val="ctr"/>
        <c:lblOffset val="100"/>
      </c:catAx>
      <c:valAx>
        <c:axId val="72599424"/>
        <c:scaling>
          <c:orientation val="minMax"/>
          <c:max val="2000"/>
          <c:min val="0"/>
        </c:scaling>
        <c:axPos val="l"/>
        <c:majorGridlines/>
        <c:minorGridlines/>
        <c:numFmt formatCode="#,##0.00" sourceLinked="1"/>
        <c:tickLblPos val="nextTo"/>
        <c:txPr>
          <a:bodyPr/>
          <a:lstStyle/>
          <a:p>
            <a:pPr>
              <a:defRPr sz="1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597888"/>
        <c:crosses val="autoZero"/>
        <c:crossBetween val="between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87185344356499"/>
          <c:y val="0.1161642190648227"/>
          <c:w val="0.84677594540083578"/>
          <c:h val="0.4738998017314318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 2014 год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dLbls>
            <c:dLbl>
              <c:idx val="0"/>
              <c:layout>
                <c:manualLayout>
                  <c:x val="-1.0252457849548469E-2"/>
                  <c:y val="-3.60265291417743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791761199341641E-3"/>
                  <c:y val="-2.925258426520062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7939076471373292E-2"/>
                  <c:y val="-5.3318828567481494E-3"/>
                </c:manualLayout>
              </c:layout>
              <c:showVal val="1"/>
            </c:dLbl>
            <c:dLbl>
              <c:idx val="7"/>
              <c:layout>
                <c:manualLayout>
                  <c:x val="-1.1299435028248589E-2"/>
                  <c:y val="-1.973684210526316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 и кинематография</c:v>
                </c:pt>
                <c:pt idx="7">
                  <c:v>социальная политика</c:v>
                </c:pt>
                <c:pt idx="8">
                  <c:v>физ.культура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107.9</c:v>
                </c:pt>
                <c:pt idx="1">
                  <c:v>107.3</c:v>
                </c:pt>
                <c:pt idx="2">
                  <c:v>106.8</c:v>
                </c:pt>
                <c:pt idx="3">
                  <c:v>137.9</c:v>
                </c:pt>
                <c:pt idx="4" formatCode="#,##0.00">
                  <c:v>0.4</c:v>
                </c:pt>
                <c:pt idx="5" formatCode="#,##0.00">
                  <c:v>1438.7</c:v>
                </c:pt>
                <c:pt idx="6" formatCode="#,##0.00">
                  <c:v>76.099999999999994</c:v>
                </c:pt>
                <c:pt idx="7" formatCode="#,##0.00">
                  <c:v>175.5</c:v>
                </c:pt>
                <c:pt idx="8" formatCode="#,##0.00">
                  <c:v>17.7</c:v>
                </c:pt>
                <c:pt idx="9" formatCode="#,##0.00">
                  <c:v>1.9000000000000001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2015 год</c:v>
                </c:pt>
              </c:strCache>
            </c:strRef>
          </c:tx>
          <c:spPr>
            <a:solidFill>
              <a:srgbClr val="FF66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dLbls>
            <c:dLbl>
              <c:idx val="0"/>
              <c:layout>
                <c:manualLayout>
                  <c:x val="2.7584634547800201E-3"/>
                  <c:y val="-4.541257467703792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8628497708972816E-3"/>
                  <c:y val="-3.863862980046409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3175185728902355E-3"/>
                  <c:y val="-8.2190219643597188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001823924551805E-2"/>
                  <c:y val="-1.385142035300342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8158725921971834E-3"/>
                  <c:y val="-1.403173029462326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1182436941146549E-2"/>
                  <c:y val="3.381112722751761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5409715734685709E-3"/>
                  <c:y val="-7.4532048625501526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0152809288669655E-2"/>
                  <c:y val="-2.596318552286229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8731705147028148E-3"/>
                  <c:y val="-2.334939218124060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583566884647894E-2"/>
                  <c:y val="-1.47138762259980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6738996213536548E-3"/>
                  <c:y val="-0.11305723865439268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66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 и кинематография</c:v>
                </c:pt>
                <c:pt idx="7">
                  <c:v>социальная политика</c:v>
                </c:pt>
                <c:pt idx="8">
                  <c:v>физ.культура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117.8</c:v>
                </c:pt>
                <c:pt idx="1">
                  <c:v>104.9</c:v>
                </c:pt>
                <c:pt idx="2">
                  <c:v>75.8</c:v>
                </c:pt>
                <c:pt idx="3">
                  <c:v>194.5</c:v>
                </c:pt>
                <c:pt idx="4" formatCode="#,##0.00">
                  <c:v>0.5</c:v>
                </c:pt>
                <c:pt idx="5" formatCode="#,##0.00">
                  <c:v>1345.2</c:v>
                </c:pt>
                <c:pt idx="6" formatCode="#,##0.00">
                  <c:v>72.400000000000006</c:v>
                </c:pt>
                <c:pt idx="7" formatCode="#,##0.00">
                  <c:v>192.3</c:v>
                </c:pt>
                <c:pt idx="8" formatCode="#,##0.00">
                  <c:v>21.8</c:v>
                </c:pt>
                <c:pt idx="9" formatCode="#,##0.00">
                  <c:v>1.7</c:v>
                </c:pt>
              </c:numCache>
            </c:numRef>
          </c:val>
          <c:shape val="cylinder"/>
        </c:ser>
        <c:gapWidth val="47"/>
        <c:gapDepth val="0"/>
        <c:shape val="box"/>
        <c:axId val="79980800"/>
        <c:axId val="80007168"/>
        <c:axId val="0"/>
      </c:bar3DChart>
      <c:catAx>
        <c:axId val="79980800"/>
        <c:scaling>
          <c:orientation val="minMax"/>
        </c:scaling>
        <c:axPos val="b"/>
        <c:numFmt formatCode="General" sourceLinked="1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0007168"/>
        <c:crosses val="autoZero"/>
        <c:auto val="1"/>
        <c:lblAlgn val="ctr"/>
        <c:lblOffset val="0"/>
        <c:tickMarkSkip val="1"/>
      </c:catAx>
      <c:valAx>
        <c:axId val="800071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>
              <a:outerShdw blurRad="50800" dist="50800" dir="5400000" algn="ctr" rotWithShape="0">
                <a:schemeClr val="tx1"/>
              </a:outerShdw>
            </a:effectLst>
          </c:spPr>
        </c:majorGridlines>
        <c:title>
          <c:tx>
            <c:rich>
              <a:bodyPr rot="0" vert="horz"/>
              <a:lstStyle/>
              <a:p>
                <a:pPr>
                  <a:defRPr sz="1600" b="1">
                    <a:solidFill>
                      <a:srgbClr val="0066FF"/>
                    </a:solidFill>
                  </a:defRPr>
                </a:pPr>
                <a:r>
                  <a:rPr lang="ru-RU" sz="1600" b="1" dirty="0" smtClean="0">
                    <a:solidFill>
                      <a:srgbClr val="0066FF"/>
                    </a:solidFill>
                    <a:latin typeface="Times New Roman" pitchFamily="18" charset="0"/>
                    <a:cs typeface="Times New Roman" pitchFamily="18" charset="0"/>
                  </a:rPr>
                  <a:t>млн. руб.</a:t>
                </a:r>
                <a:endParaRPr lang="ru-RU" sz="1600" b="1" dirty="0">
                  <a:solidFill>
                    <a:srgbClr val="0066FF"/>
                  </a:solidFill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4.2101516971395525E-2"/>
              <c:y val="5.2900262467191601E-2"/>
            </c:manualLayout>
          </c:layout>
        </c:title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79980800"/>
        <c:crosses val="autoZero"/>
        <c:crossBetween val="between"/>
      </c:valAx>
      <c:spPr>
        <a:noFill/>
        <a:ln>
          <a:noFill/>
        </a:ln>
        <a:effectLst>
          <a:softEdge rad="292100"/>
        </a:effectLst>
      </c:spPr>
    </c:plotArea>
    <c:legend>
      <c:legendPos val="b"/>
      <c:layout>
        <c:manualLayout>
          <c:xMode val="edge"/>
          <c:yMode val="edge"/>
          <c:x val="0.15057464744872992"/>
          <c:y val="3.7512605332228208E-2"/>
          <c:w val="0.78946416655545149"/>
          <c:h val="7.767751070589862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1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E1654-28BE-48A4-8E2E-58FF533E1B3E}" type="doc">
      <dgm:prSet loTypeId="urn:microsoft.com/office/officeart/2005/8/layout/vList4#1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6B45FA-0A48-4EBE-809F-C49BB2A664BA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2400" b="1" dirty="0" smtClean="0"/>
            <a:t>ООО «Арсенал и К» - 3,1%</a:t>
          </a:r>
          <a:endParaRPr lang="ru-RU" sz="2400" b="1" dirty="0"/>
        </a:p>
      </dgm:t>
    </dgm:pt>
    <dgm:pt modelId="{AC253FCA-D174-4CC0-BBD9-766ECB217FD8}" type="parTrans" cxnId="{49604271-3771-4B53-933D-D97467D7C5FE}">
      <dgm:prSet/>
      <dgm:spPr/>
      <dgm:t>
        <a:bodyPr/>
        <a:lstStyle/>
        <a:p>
          <a:endParaRPr lang="ru-RU" sz="2400"/>
        </a:p>
      </dgm:t>
    </dgm:pt>
    <dgm:pt modelId="{93F733E8-E977-4CD8-BD57-F5DB617358B7}" type="sibTrans" cxnId="{49604271-3771-4B53-933D-D97467D7C5FE}">
      <dgm:prSet/>
      <dgm:spPr/>
      <dgm:t>
        <a:bodyPr/>
        <a:lstStyle/>
        <a:p>
          <a:endParaRPr lang="ru-RU" sz="2400"/>
        </a:p>
      </dgm:t>
    </dgm:pt>
    <dgm:pt modelId="{081F48D5-B0B1-4748-88CE-DCAAE2E04715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2400" b="1" dirty="0" smtClean="0"/>
            <a:t>ООО «Березовский рудник» - 2,6%</a:t>
          </a:r>
          <a:endParaRPr lang="ru-RU" sz="2400" b="1" dirty="0"/>
        </a:p>
      </dgm:t>
    </dgm:pt>
    <dgm:pt modelId="{4EA682A3-E5FF-469B-B839-B01295A28436}" type="parTrans" cxnId="{817935D7-8DDC-4B8D-B768-F0CC7A7C2B6B}">
      <dgm:prSet/>
      <dgm:spPr/>
      <dgm:t>
        <a:bodyPr/>
        <a:lstStyle/>
        <a:p>
          <a:endParaRPr lang="ru-RU" sz="2400"/>
        </a:p>
      </dgm:t>
    </dgm:pt>
    <dgm:pt modelId="{D461A0D9-70DB-455A-8DFE-08F492FD73E1}" type="sibTrans" cxnId="{817935D7-8DDC-4B8D-B768-F0CC7A7C2B6B}">
      <dgm:prSet/>
      <dgm:spPr/>
      <dgm:t>
        <a:bodyPr/>
        <a:lstStyle/>
        <a:p>
          <a:endParaRPr lang="ru-RU" sz="2400"/>
        </a:p>
      </dgm:t>
    </dgm:pt>
    <dgm:pt modelId="{867490A9-FF2F-48A6-8A71-0E79752D6E11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2400" b="1" dirty="0" smtClean="0"/>
            <a:t>ЗАО «Уральские электрические сети» - 2,4%</a:t>
          </a:r>
          <a:endParaRPr lang="ru-RU" sz="2400" b="1" dirty="0"/>
        </a:p>
      </dgm:t>
    </dgm:pt>
    <dgm:pt modelId="{B1D7FB47-D75A-4D76-84D2-32C8A8BF092E}" type="parTrans" cxnId="{FAC0E290-7A3A-489A-9403-E352A193005F}">
      <dgm:prSet/>
      <dgm:spPr/>
      <dgm:t>
        <a:bodyPr/>
        <a:lstStyle/>
        <a:p>
          <a:endParaRPr lang="ru-RU" sz="2400"/>
        </a:p>
      </dgm:t>
    </dgm:pt>
    <dgm:pt modelId="{D7FFFBEE-D530-454C-B01A-30E905F4CCE3}" type="sibTrans" cxnId="{FAC0E290-7A3A-489A-9403-E352A193005F}">
      <dgm:prSet/>
      <dgm:spPr/>
      <dgm:t>
        <a:bodyPr/>
        <a:lstStyle/>
        <a:p>
          <a:endParaRPr lang="ru-RU" sz="2400"/>
        </a:p>
      </dgm:t>
    </dgm:pt>
    <dgm:pt modelId="{4190A10C-AAC6-4361-9F45-3EDA642A46F7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2400" b="1" dirty="0" smtClean="0"/>
            <a:t>Филиал Березовский ОАО «НСММЗ» - 2,3%</a:t>
          </a:r>
          <a:endParaRPr lang="ru-RU" sz="2400" b="1" dirty="0"/>
        </a:p>
      </dgm:t>
    </dgm:pt>
    <dgm:pt modelId="{39A9C280-004C-4F1E-BDB5-757B4C28FBC6}" type="parTrans" cxnId="{68E8782D-8F1A-4815-BDAC-1F400F8F30F3}">
      <dgm:prSet/>
      <dgm:spPr/>
      <dgm:t>
        <a:bodyPr/>
        <a:lstStyle/>
        <a:p>
          <a:endParaRPr lang="ru-RU" sz="2400"/>
        </a:p>
      </dgm:t>
    </dgm:pt>
    <dgm:pt modelId="{5FB20F99-C6A3-4B94-9FB6-5869CCD2CCAA}" type="sibTrans" cxnId="{68E8782D-8F1A-4815-BDAC-1F400F8F30F3}">
      <dgm:prSet/>
      <dgm:spPr/>
      <dgm:t>
        <a:bodyPr/>
        <a:lstStyle/>
        <a:p>
          <a:endParaRPr lang="ru-RU" sz="2400"/>
        </a:p>
      </dgm:t>
    </dgm:pt>
    <dgm:pt modelId="{D4F4848E-1ECE-4CB7-8336-202502C2D450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2400" b="1" dirty="0" smtClean="0"/>
            <a:t>ООО «НЛМК-МЕТИЗ» - 2,0%</a:t>
          </a:r>
          <a:endParaRPr lang="ru-RU" sz="2400" b="1" dirty="0"/>
        </a:p>
      </dgm:t>
    </dgm:pt>
    <dgm:pt modelId="{B0D627B4-A2A4-491C-86AC-33A4B394DEF8}" type="parTrans" cxnId="{030BCAAC-29FD-4261-A317-EC723CD0EBE8}">
      <dgm:prSet/>
      <dgm:spPr/>
      <dgm:t>
        <a:bodyPr/>
        <a:lstStyle/>
        <a:p>
          <a:endParaRPr lang="ru-RU" sz="2400"/>
        </a:p>
      </dgm:t>
    </dgm:pt>
    <dgm:pt modelId="{4F136A2E-B2F2-4900-BFA8-A69332CE771E}" type="sibTrans" cxnId="{030BCAAC-29FD-4261-A317-EC723CD0EBE8}">
      <dgm:prSet/>
      <dgm:spPr/>
      <dgm:t>
        <a:bodyPr/>
        <a:lstStyle/>
        <a:p>
          <a:endParaRPr lang="ru-RU" sz="2400"/>
        </a:p>
      </dgm:t>
    </dgm:pt>
    <dgm:pt modelId="{CFB7F16E-B45F-4AE1-845A-F27322A70BF5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2400" b="1" dirty="0" smtClean="0"/>
            <a:t>ГБУЗ СО «Березовская ЦГБ» - 1,7%</a:t>
          </a:r>
          <a:endParaRPr lang="ru-RU" sz="2400" b="1" dirty="0"/>
        </a:p>
      </dgm:t>
    </dgm:pt>
    <dgm:pt modelId="{A9D38E47-8B03-4D30-88B6-F65F9A108E26}" type="parTrans" cxnId="{F3B57952-6470-4759-BFFD-638C92DCA260}">
      <dgm:prSet/>
      <dgm:spPr/>
      <dgm:t>
        <a:bodyPr/>
        <a:lstStyle/>
        <a:p>
          <a:endParaRPr lang="ru-RU" sz="2400"/>
        </a:p>
      </dgm:t>
    </dgm:pt>
    <dgm:pt modelId="{72D1025A-A3DB-4B57-87B8-94C18CAC5838}" type="sibTrans" cxnId="{F3B57952-6470-4759-BFFD-638C92DCA260}">
      <dgm:prSet/>
      <dgm:spPr/>
      <dgm:t>
        <a:bodyPr/>
        <a:lstStyle/>
        <a:p>
          <a:endParaRPr lang="ru-RU" sz="2400"/>
        </a:p>
      </dgm:t>
    </dgm:pt>
    <dgm:pt modelId="{56C4D2AC-CC80-4243-80B5-5D2FD385B34C}" type="pres">
      <dgm:prSet presAssocID="{01DE1654-28BE-48A4-8E2E-58FF533E1B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2A6BA8-801B-4616-8D42-8AC4D83E0D69}" type="pres">
      <dgm:prSet presAssocID="{466B45FA-0A48-4EBE-809F-C49BB2A664BA}" presName="comp" presStyleCnt="0"/>
      <dgm:spPr/>
    </dgm:pt>
    <dgm:pt modelId="{01FFF2A5-BBCF-4FC8-8A46-B8808AE46ED6}" type="pres">
      <dgm:prSet presAssocID="{466B45FA-0A48-4EBE-809F-C49BB2A664BA}" presName="box" presStyleLbl="node1" presStyleIdx="0" presStyleCnt="6"/>
      <dgm:spPr/>
      <dgm:t>
        <a:bodyPr/>
        <a:lstStyle/>
        <a:p>
          <a:endParaRPr lang="ru-RU"/>
        </a:p>
      </dgm:t>
    </dgm:pt>
    <dgm:pt modelId="{6AFBE8D5-B697-40E8-BF53-F8FC1C756E28}" type="pres">
      <dgm:prSet presAssocID="{466B45FA-0A48-4EBE-809F-C49BB2A664BA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37E0DC5-295C-455A-A2FC-CD7599247A73}" type="pres">
      <dgm:prSet presAssocID="{466B45FA-0A48-4EBE-809F-C49BB2A664BA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55933-4B70-4CA8-A704-218173312C2C}" type="pres">
      <dgm:prSet presAssocID="{93F733E8-E977-4CD8-BD57-F5DB617358B7}" presName="spacer" presStyleCnt="0"/>
      <dgm:spPr/>
    </dgm:pt>
    <dgm:pt modelId="{6A9EC61C-5FD8-4F4D-B2FF-F78FF65541CD}" type="pres">
      <dgm:prSet presAssocID="{081F48D5-B0B1-4748-88CE-DCAAE2E04715}" presName="comp" presStyleCnt="0"/>
      <dgm:spPr/>
    </dgm:pt>
    <dgm:pt modelId="{F024433E-4BB3-487E-AEE5-AD6EB598E552}" type="pres">
      <dgm:prSet presAssocID="{081F48D5-B0B1-4748-88CE-DCAAE2E04715}" presName="box" presStyleLbl="node1" presStyleIdx="1" presStyleCnt="6"/>
      <dgm:spPr/>
      <dgm:t>
        <a:bodyPr/>
        <a:lstStyle/>
        <a:p>
          <a:endParaRPr lang="ru-RU"/>
        </a:p>
      </dgm:t>
    </dgm:pt>
    <dgm:pt modelId="{1298B213-F7B6-4F80-98C7-4316C0756B9D}" type="pres">
      <dgm:prSet presAssocID="{081F48D5-B0B1-4748-88CE-DCAAE2E04715}" presName="img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</dgm:pt>
    <dgm:pt modelId="{B3D46D02-2AF2-42DB-8617-FEF838E59D8F}" type="pres">
      <dgm:prSet presAssocID="{081F48D5-B0B1-4748-88CE-DCAAE2E04715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74F75-A832-4DB7-84B6-F68BA7741A90}" type="pres">
      <dgm:prSet presAssocID="{D461A0D9-70DB-455A-8DFE-08F492FD73E1}" presName="spacer" presStyleCnt="0"/>
      <dgm:spPr/>
    </dgm:pt>
    <dgm:pt modelId="{00D0572B-B6D7-4C68-9B46-2EE9729A1EB1}" type="pres">
      <dgm:prSet presAssocID="{867490A9-FF2F-48A6-8A71-0E79752D6E11}" presName="comp" presStyleCnt="0"/>
      <dgm:spPr/>
    </dgm:pt>
    <dgm:pt modelId="{07F7B3B9-01F8-4354-AA0D-A96D5D5D659A}" type="pres">
      <dgm:prSet presAssocID="{867490A9-FF2F-48A6-8A71-0E79752D6E11}" presName="box" presStyleLbl="node1" presStyleIdx="2" presStyleCnt="6"/>
      <dgm:spPr/>
      <dgm:t>
        <a:bodyPr/>
        <a:lstStyle/>
        <a:p>
          <a:endParaRPr lang="ru-RU"/>
        </a:p>
      </dgm:t>
    </dgm:pt>
    <dgm:pt modelId="{1530BCD8-421A-442D-B399-0FFF100A98EB}" type="pres">
      <dgm:prSet presAssocID="{867490A9-FF2F-48A6-8A71-0E79752D6E11}" presName="img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522C7EA2-7961-4958-83D9-F4EED6E99A94}" type="pres">
      <dgm:prSet presAssocID="{867490A9-FF2F-48A6-8A71-0E79752D6E11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7232C0-E22C-45AE-84F3-46386C4F4135}" type="pres">
      <dgm:prSet presAssocID="{D7FFFBEE-D530-454C-B01A-30E905F4CCE3}" presName="spacer" presStyleCnt="0"/>
      <dgm:spPr/>
    </dgm:pt>
    <dgm:pt modelId="{9709F97C-7002-4C9B-8884-B9D5FA2B7367}" type="pres">
      <dgm:prSet presAssocID="{4190A10C-AAC6-4361-9F45-3EDA642A46F7}" presName="comp" presStyleCnt="0"/>
      <dgm:spPr/>
    </dgm:pt>
    <dgm:pt modelId="{26A67693-3ADF-4F00-BCC4-51537E2215BD}" type="pres">
      <dgm:prSet presAssocID="{4190A10C-AAC6-4361-9F45-3EDA642A46F7}" presName="box" presStyleLbl="node1" presStyleIdx="3" presStyleCnt="6"/>
      <dgm:spPr/>
      <dgm:t>
        <a:bodyPr/>
        <a:lstStyle/>
        <a:p>
          <a:endParaRPr lang="ru-RU"/>
        </a:p>
      </dgm:t>
    </dgm:pt>
    <dgm:pt modelId="{863965EE-40B6-4310-AC5F-B959219336B0}" type="pres">
      <dgm:prSet presAssocID="{4190A10C-AAC6-4361-9F45-3EDA642A46F7}" presName="img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0BCACFCD-4561-4F35-AEFC-F0C0FECDEA83}" type="pres">
      <dgm:prSet presAssocID="{4190A10C-AAC6-4361-9F45-3EDA642A46F7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056A3-BD0A-41D0-B3FB-1ECF65CD7C48}" type="pres">
      <dgm:prSet presAssocID="{5FB20F99-C6A3-4B94-9FB6-5869CCD2CCAA}" presName="spacer" presStyleCnt="0"/>
      <dgm:spPr/>
    </dgm:pt>
    <dgm:pt modelId="{A8E177D3-6A8E-41DE-B9C4-CFF341682953}" type="pres">
      <dgm:prSet presAssocID="{D4F4848E-1ECE-4CB7-8336-202502C2D450}" presName="comp" presStyleCnt="0"/>
      <dgm:spPr/>
    </dgm:pt>
    <dgm:pt modelId="{67EC496B-00D8-468A-A162-47604479EBFD}" type="pres">
      <dgm:prSet presAssocID="{D4F4848E-1ECE-4CB7-8336-202502C2D450}" presName="box" presStyleLbl="node1" presStyleIdx="4" presStyleCnt="6"/>
      <dgm:spPr/>
      <dgm:t>
        <a:bodyPr/>
        <a:lstStyle/>
        <a:p>
          <a:endParaRPr lang="ru-RU"/>
        </a:p>
      </dgm:t>
    </dgm:pt>
    <dgm:pt modelId="{CDFF8A91-21F8-4B7A-BB18-B5A07F49AC21}" type="pres">
      <dgm:prSet presAssocID="{D4F4848E-1ECE-4CB7-8336-202502C2D450}" presName="img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55D8F473-C10C-4091-B5D3-0C3E3FE00CD7}" type="pres">
      <dgm:prSet presAssocID="{D4F4848E-1ECE-4CB7-8336-202502C2D450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12D81-D83A-4D49-B0EA-E43EB47828F7}" type="pres">
      <dgm:prSet presAssocID="{4F136A2E-B2F2-4900-BFA8-A69332CE771E}" presName="spacer" presStyleCnt="0"/>
      <dgm:spPr/>
    </dgm:pt>
    <dgm:pt modelId="{F750BFEC-ACE4-416F-8472-4399B4DB2D59}" type="pres">
      <dgm:prSet presAssocID="{CFB7F16E-B45F-4AE1-845A-F27322A70BF5}" presName="comp" presStyleCnt="0"/>
      <dgm:spPr/>
    </dgm:pt>
    <dgm:pt modelId="{3E42F351-3072-4223-A603-5FC9BFF38092}" type="pres">
      <dgm:prSet presAssocID="{CFB7F16E-B45F-4AE1-845A-F27322A70BF5}" presName="box" presStyleLbl="node1" presStyleIdx="5" presStyleCnt="6"/>
      <dgm:spPr/>
      <dgm:t>
        <a:bodyPr/>
        <a:lstStyle/>
        <a:p>
          <a:endParaRPr lang="ru-RU"/>
        </a:p>
      </dgm:t>
    </dgm:pt>
    <dgm:pt modelId="{8D4096EA-D4A3-42D1-A831-CA9B3AA27C61}" type="pres">
      <dgm:prSet presAssocID="{CFB7F16E-B45F-4AE1-845A-F27322A70BF5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</dgm:spPr>
    </dgm:pt>
    <dgm:pt modelId="{A366319E-7198-42DB-B5E9-E4202DC7A319}" type="pres">
      <dgm:prSet presAssocID="{CFB7F16E-B45F-4AE1-845A-F27322A70BF5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E8782D-8F1A-4815-BDAC-1F400F8F30F3}" srcId="{01DE1654-28BE-48A4-8E2E-58FF533E1B3E}" destId="{4190A10C-AAC6-4361-9F45-3EDA642A46F7}" srcOrd="3" destOrd="0" parTransId="{39A9C280-004C-4F1E-BDB5-757B4C28FBC6}" sibTransId="{5FB20F99-C6A3-4B94-9FB6-5869CCD2CCAA}"/>
    <dgm:cxn modelId="{FAC0E290-7A3A-489A-9403-E352A193005F}" srcId="{01DE1654-28BE-48A4-8E2E-58FF533E1B3E}" destId="{867490A9-FF2F-48A6-8A71-0E79752D6E11}" srcOrd="2" destOrd="0" parTransId="{B1D7FB47-D75A-4D76-84D2-32C8A8BF092E}" sibTransId="{D7FFFBEE-D530-454C-B01A-30E905F4CCE3}"/>
    <dgm:cxn modelId="{DB4ABB7F-BDD0-48D8-87F0-CA6313DB6137}" type="presOf" srcId="{466B45FA-0A48-4EBE-809F-C49BB2A664BA}" destId="{437E0DC5-295C-455A-A2FC-CD7599247A73}" srcOrd="1" destOrd="0" presId="urn:microsoft.com/office/officeart/2005/8/layout/vList4#1"/>
    <dgm:cxn modelId="{C1FC1D19-76DD-4704-A81D-830532C67E02}" type="presOf" srcId="{D4F4848E-1ECE-4CB7-8336-202502C2D450}" destId="{55D8F473-C10C-4091-B5D3-0C3E3FE00CD7}" srcOrd="1" destOrd="0" presId="urn:microsoft.com/office/officeart/2005/8/layout/vList4#1"/>
    <dgm:cxn modelId="{7AABBBF6-B984-4568-9125-B90A226ED309}" type="presOf" srcId="{867490A9-FF2F-48A6-8A71-0E79752D6E11}" destId="{522C7EA2-7961-4958-83D9-F4EED6E99A94}" srcOrd="1" destOrd="0" presId="urn:microsoft.com/office/officeart/2005/8/layout/vList4#1"/>
    <dgm:cxn modelId="{8EAC4A6E-6D6F-4956-B252-F025A2F794FA}" type="presOf" srcId="{CFB7F16E-B45F-4AE1-845A-F27322A70BF5}" destId="{3E42F351-3072-4223-A603-5FC9BFF38092}" srcOrd="0" destOrd="0" presId="urn:microsoft.com/office/officeart/2005/8/layout/vList4#1"/>
    <dgm:cxn modelId="{C5A6925C-C902-47B1-9C31-134776E628F5}" type="presOf" srcId="{867490A9-FF2F-48A6-8A71-0E79752D6E11}" destId="{07F7B3B9-01F8-4354-AA0D-A96D5D5D659A}" srcOrd="0" destOrd="0" presId="urn:microsoft.com/office/officeart/2005/8/layout/vList4#1"/>
    <dgm:cxn modelId="{F9DE6F37-055B-4E27-B586-117A0600D80D}" type="presOf" srcId="{01DE1654-28BE-48A4-8E2E-58FF533E1B3E}" destId="{56C4D2AC-CC80-4243-80B5-5D2FD385B34C}" srcOrd="0" destOrd="0" presId="urn:microsoft.com/office/officeart/2005/8/layout/vList4#1"/>
    <dgm:cxn modelId="{49604271-3771-4B53-933D-D97467D7C5FE}" srcId="{01DE1654-28BE-48A4-8E2E-58FF533E1B3E}" destId="{466B45FA-0A48-4EBE-809F-C49BB2A664BA}" srcOrd="0" destOrd="0" parTransId="{AC253FCA-D174-4CC0-BBD9-766ECB217FD8}" sibTransId="{93F733E8-E977-4CD8-BD57-F5DB617358B7}"/>
    <dgm:cxn modelId="{817935D7-8DDC-4B8D-B768-F0CC7A7C2B6B}" srcId="{01DE1654-28BE-48A4-8E2E-58FF533E1B3E}" destId="{081F48D5-B0B1-4748-88CE-DCAAE2E04715}" srcOrd="1" destOrd="0" parTransId="{4EA682A3-E5FF-469B-B839-B01295A28436}" sibTransId="{D461A0D9-70DB-455A-8DFE-08F492FD73E1}"/>
    <dgm:cxn modelId="{D38A8AF1-7DED-4184-8901-F52693616E63}" type="presOf" srcId="{CFB7F16E-B45F-4AE1-845A-F27322A70BF5}" destId="{A366319E-7198-42DB-B5E9-E4202DC7A319}" srcOrd="1" destOrd="0" presId="urn:microsoft.com/office/officeart/2005/8/layout/vList4#1"/>
    <dgm:cxn modelId="{F3B57952-6470-4759-BFFD-638C92DCA260}" srcId="{01DE1654-28BE-48A4-8E2E-58FF533E1B3E}" destId="{CFB7F16E-B45F-4AE1-845A-F27322A70BF5}" srcOrd="5" destOrd="0" parTransId="{A9D38E47-8B03-4D30-88B6-F65F9A108E26}" sibTransId="{72D1025A-A3DB-4B57-87B8-94C18CAC5838}"/>
    <dgm:cxn modelId="{BC5AB94D-02FB-4AA5-B8AE-9C354EF66399}" type="presOf" srcId="{4190A10C-AAC6-4361-9F45-3EDA642A46F7}" destId="{26A67693-3ADF-4F00-BCC4-51537E2215BD}" srcOrd="0" destOrd="0" presId="urn:microsoft.com/office/officeart/2005/8/layout/vList4#1"/>
    <dgm:cxn modelId="{B4357C9A-A072-4746-B4A2-220CDD8022C7}" type="presOf" srcId="{4190A10C-AAC6-4361-9F45-3EDA642A46F7}" destId="{0BCACFCD-4561-4F35-AEFC-F0C0FECDEA83}" srcOrd="1" destOrd="0" presId="urn:microsoft.com/office/officeart/2005/8/layout/vList4#1"/>
    <dgm:cxn modelId="{030BCAAC-29FD-4261-A317-EC723CD0EBE8}" srcId="{01DE1654-28BE-48A4-8E2E-58FF533E1B3E}" destId="{D4F4848E-1ECE-4CB7-8336-202502C2D450}" srcOrd="4" destOrd="0" parTransId="{B0D627B4-A2A4-491C-86AC-33A4B394DEF8}" sibTransId="{4F136A2E-B2F2-4900-BFA8-A69332CE771E}"/>
    <dgm:cxn modelId="{F2C843D3-0920-4ABD-B33A-9C7A952FE0CF}" type="presOf" srcId="{081F48D5-B0B1-4748-88CE-DCAAE2E04715}" destId="{B3D46D02-2AF2-42DB-8617-FEF838E59D8F}" srcOrd="1" destOrd="0" presId="urn:microsoft.com/office/officeart/2005/8/layout/vList4#1"/>
    <dgm:cxn modelId="{5F645613-9618-4C92-BFD9-2CFB11F5F8B7}" type="presOf" srcId="{466B45FA-0A48-4EBE-809F-C49BB2A664BA}" destId="{01FFF2A5-BBCF-4FC8-8A46-B8808AE46ED6}" srcOrd="0" destOrd="0" presId="urn:microsoft.com/office/officeart/2005/8/layout/vList4#1"/>
    <dgm:cxn modelId="{BD046A9F-48AE-4147-9BAD-A617B6DD0D3B}" type="presOf" srcId="{D4F4848E-1ECE-4CB7-8336-202502C2D450}" destId="{67EC496B-00D8-468A-A162-47604479EBFD}" srcOrd="0" destOrd="0" presId="urn:microsoft.com/office/officeart/2005/8/layout/vList4#1"/>
    <dgm:cxn modelId="{FC229168-8C53-436D-B0AE-08CE6E98BADA}" type="presOf" srcId="{081F48D5-B0B1-4748-88CE-DCAAE2E04715}" destId="{F024433E-4BB3-487E-AEE5-AD6EB598E552}" srcOrd="0" destOrd="0" presId="urn:microsoft.com/office/officeart/2005/8/layout/vList4#1"/>
    <dgm:cxn modelId="{04469AD1-4AF1-48C8-8F54-81D67EA37840}" type="presParOf" srcId="{56C4D2AC-CC80-4243-80B5-5D2FD385B34C}" destId="{8C2A6BA8-801B-4616-8D42-8AC4D83E0D69}" srcOrd="0" destOrd="0" presId="urn:microsoft.com/office/officeart/2005/8/layout/vList4#1"/>
    <dgm:cxn modelId="{0F350ED0-BB86-4E45-ABFB-27BDF93B5A50}" type="presParOf" srcId="{8C2A6BA8-801B-4616-8D42-8AC4D83E0D69}" destId="{01FFF2A5-BBCF-4FC8-8A46-B8808AE46ED6}" srcOrd="0" destOrd="0" presId="urn:microsoft.com/office/officeart/2005/8/layout/vList4#1"/>
    <dgm:cxn modelId="{07DF3C0F-5A47-4D65-8FE2-A5A5E22C6287}" type="presParOf" srcId="{8C2A6BA8-801B-4616-8D42-8AC4D83E0D69}" destId="{6AFBE8D5-B697-40E8-BF53-F8FC1C756E28}" srcOrd="1" destOrd="0" presId="urn:microsoft.com/office/officeart/2005/8/layout/vList4#1"/>
    <dgm:cxn modelId="{C01196A5-CC18-4D68-ADB5-DC6D1E90D75C}" type="presParOf" srcId="{8C2A6BA8-801B-4616-8D42-8AC4D83E0D69}" destId="{437E0DC5-295C-455A-A2FC-CD7599247A73}" srcOrd="2" destOrd="0" presId="urn:microsoft.com/office/officeart/2005/8/layout/vList4#1"/>
    <dgm:cxn modelId="{BDAC7D97-4E60-48DC-8A38-5E628E14E4DF}" type="presParOf" srcId="{56C4D2AC-CC80-4243-80B5-5D2FD385B34C}" destId="{02E55933-4B70-4CA8-A704-218173312C2C}" srcOrd="1" destOrd="0" presId="urn:microsoft.com/office/officeart/2005/8/layout/vList4#1"/>
    <dgm:cxn modelId="{4ADCFE08-8E7F-44E0-BB6A-74F18F6B1C17}" type="presParOf" srcId="{56C4D2AC-CC80-4243-80B5-5D2FD385B34C}" destId="{6A9EC61C-5FD8-4F4D-B2FF-F78FF65541CD}" srcOrd="2" destOrd="0" presId="urn:microsoft.com/office/officeart/2005/8/layout/vList4#1"/>
    <dgm:cxn modelId="{D016E5E2-46A8-41E8-B6D6-17B2793BB08D}" type="presParOf" srcId="{6A9EC61C-5FD8-4F4D-B2FF-F78FF65541CD}" destId="{F024433E-4BB3-487E-AEE5-AD6EB598E552}" srcOrd="0" destOrd="0" presId="urn:microsoft.com/office/officeart/2005/8/layout/vList4#1"/>
    <dgm:cxn modelId="{06DFD771-0617-4312-A3B4-B791E7E00167}" type="presParOf" srcId="{6A9EC61C-5FD8-4F4D-B2FF-F78FF65541CD}" destId="{1298B213-F7B6-4F80-98C7-4316C0756B9D}" srcOrd="1" destOrd="0" presId="urn:microsoft.com/office/officeart/2005/8/layout/vList4#1"/>
    <dgm:cxn modelId="{338AC77C-CFC1-4B03-B9D8-A7BBFE3A6190}" type="presParOf" srcId="{6A9EC61C-5FD8-4F4D-B2FF-F78FF65541CD}" destId="{B3D46D02-2AF2-42DB-8617-FEF838E59D8F}" srcOrd="2" destOrd="0" presId="urn:microsoft.com/office/officeart/2005/8/layout/vList4#1"/>
    <dgm:cxn modelId="{4A5D0114-F2DD-4C84-857B-7CF5139CFCB1}" type="presParOf" srcId="{56C4D2AC-CC80-4243-80B5-5D2FD385B34C}" destId="{34C74F75-A832-4DB7-84B6-F68BA7741A90}" srcOrd="3" destOrd="0" presId="urn:microsoft.com/office/officeart/2005/8/layout/vList4#1"/>
    <dgm:cxn modelId="{CA3C97DC-5645-4954-8267-290104C287AC}" type="presParOf" srcId="{56C4D2AC-CC80-4243-80B5-5D2FD385B34C}" destId="{00D0572B-B6D7-4C68-9B46-2EE9729A1EB1}" srcOrd="4" destOrd="0" presId="urn:microsoft.com/office/officeart/2005/8/layout/vList4#1"/>
    <dgm:cxn modelId="{E246A713-9D91-45AC-AADE-7D9CB00CDBA7}" type="presParOf" srcId="{00D0572B-B6D7-4C68-9B46-2EE9729A1EB1}" destId="{07F7B3B9-01F8-4354-AA0D-A96D5D5D659A}" srcOrd="0" destOrd="0" presId="urn:microsoft.com/office/officeart/2005/8/layout/vList4#1"/>
    <dgm:cxn modelId="{248FF502-92A1-48D0-8381-A5ED6D7A4524}" type="presParOf" srcId="{00D0572B-B6D7-4C68-9B46-2EE9729A1EB1}" destId="{1530BCD8-421A-442D-B399-0FFF100A98EB}" srcOrd="1" destOrd="0" presId="urn:microsoft.com/office/officeart/2005/8/layout/vList4#1"/>
    <dgm:cxn modelId="{FFDCD371-1314-4C47-9C7C-21EC6BDA3C91}" type="presParOf" srcId="{00D0572B-B6D7-4C68-9B46-2EE9729A1EB1}" destId="{522C7EA2-7961-4958-83D9-F4EED6E99A94}" srcOrd="2" destOrd="0" presId="urn:microsoft.com/office/officeart/2005/8/layout/vList4#1"/>
    <dgm:cxn modelId="{DAE7D87D-B9C7-4514-BF72-888B5169BBD0}" type="presParOf" srcId="{56C4D2AC-CC80-4243-80B5-5D2FD385B34C}" destId="{1F7232C0-E22C-45AE-84F3-46386C4F4135}" srcOrd="5" destOrd="0" presId="urn:microsoft.com/office/officeart/2005/8/layout/vList4#1"/>
    <dgm:cxn modelId="{63B50D75-6FA9-4F63-B56A-720FE48327B8}" type="presParOf" srcId="{56C4D2AC-CC80-4243-80B5-5D2FD385B34C}" destId="{9709F97C-7002-4C9B-8884-B9D5FA2B7367}" srcOrd="6" destOrd="0" presId="urn:microsoft.com/office/officeart/2005/8/layout/vList4#1"/>
    <dgm:cxn modelId="{0CB802CE-49BE-457D-AFA7-9BACDC7F9D00}" type="presParOf" srcId="{9709F97C-7002-4C9B-8884-B9D5FA2B7367}" destId="{26A67693-3ADF-4F00-BCC4-51537E2215BD}" srcOrd="0" destOrd="0" presId="urn:microsoft.com/office/officeart/2005/8/layout/vList4#1"/>
    <dgm:cxn modelId="{6AB056BF-8CAD-475E-9E16-C62CA9194733}" type="presParOf" srcId="{9709F97C-7002-4C9B-8884-B9D5FA2B7367}" destId="{863965EE-40B6-4310-AC5F-B959219336B0}" srcOrd="1" destOrd="0" presId="urn:microsoft.com/office/officeart/2005/8/layout/vList4#1"/>
    <dgm:cxn modelId="{90147BE5-ADA1-44BC-ADCD-1A25A596D905}" type="presParOf" srcId="{9709F97C-7002-4C9B-8884-B9D5FA2B7367}" destId="{0BCACFCD-4561-4F35-AEFC-F0C0FECDEA83}" srcOrd="2" destOrd="0" presId="urn:microsoft.com/office/officeart/2005/8/layout/vList4#1"/>
    <dgm:cxn modelId="{F81F6E34-D7B6-4F6C-A0FB-768E8C82EA55}" type="presParOf" srcId="{56C4D2AC-CC80-4243-80B5-5D2FD385B34C}" destId="{FA6056A3-BD0A-41D0-B3FB-1ECF65CD7C48}" srcOrd="7" destOrd="0" presId="urn:microsoft.com/office/officeart/2005/8/layout/vList4#1"/>
    <dgm:cxn modelId="{1CAC93CC-CE0F-4DA7-825A-4110A784B28A}" type="presParOf" srcId="{56C4D2AC-CC80-4243-80B5-5D2FD385B34C}" destId="{A8E177D3-6A8E-41DE-B9C4-CFF341682953}" srcOrd="8" destOrd="0" presId="urn:microsoft.com/office/officeart/2005/8/layout/vList4#1"/>
    <dgm:cxn modelId="{AAF96573-04BD-4FE7-A103-7A1309C9580A}" type="presParOf" srcId="{A8E177D3-6A8E-41DE-B9C4-CFF341682953}" destId="{67EC496B-00D8-468A-A162-47604479EBFD}" srcOrd="0" destOrd="0" presId="urn:microsoft.com/office/officeart/2005/8/layout/vList4#1"/>
    <dgm:cxn modelId="{0A44A406-A450-4D23-8C23-4014E29EA316}" type="presParOf" srcId="{A8E177D3-6A8E-41DE-B9C4-CFF341682953}" destId="{CDFF8A91-21F8-4B7A-BB18-B5A07F49AC21}" srcOrd="1" destOrd="0" presId="urn:microsoft.com/office/officeart/2005/8/layout/vList4#1"/>
    <dgm:cxn modelId="{EDB92B8E-CF99-44C0-8B57-FF5953C39A3F}" type="presParOf" srcId="{A8E177D3-6A8E-41DE-B9C4-CFF341682953}" destId="{55D8F473-C10C-4091-B5D3-0C3E3FE00CD7}" srcOrd="2" destOrd="0" presId="urn:microsoft.com/office/officeart/2005/8/layout/vList4#1"/>
    <dgm:cxn modelId="{38CA56E4-DD26-4551-9E5F-4DFCEAAB7F66}" type="presParOf" srcId="{56C4D2AC-CC80-4243-80B5-5D2FD385B34C}" destId="{E9C12D81-D83A-4D49-B0EA-E43EB47828F7}" srcOrd="9" destOrd="0" presId="urn:microsoft.com/office/officeart/2005/8/layout/vList4#1"/>
    <dgm:cxn modelId="{33C8E025-FC32-4112-A56B-8C340C17238C}" type="presParOf" srcId="{56C4D2AC-CC80-4243-80B5-5D2FD385B34C}" destId="{F750BFEC-ACE4-416F-8472-4399B4DB2D59}" srcOrd="10" destOrd="0" presId="urn:microsoft.com/office/officeart/2005/8/layout/vList4#1"/>
    <dgm:cxn modelId="{A5E81151-D532-422B-9B08-BC122DCCEB1C}" type="presParOf" srcId="{F750BFEC-ACE4-416F-8472-4399B4DB2D59}" destId="{3E42F351-3072-4223-A603-5FC9BFF38092}" srcOrd="0" destOrd="0" presId="urn:microsoft.com/office/officeart/2005/8/layout/vList4#1"/>
    <dgm:cxn modelId="{68ED211C-C310-40AB-941B-584A2A69C4D9}" type="presParOf" srcId="{F750BFEC-ACE4-416F-8472-4399B4DB2D59}" destId="{8D4096EA-D4A3-42D1-A831-CA9B3AA27C61}" srcOrd="1" destOrd="0" presId="urn:microsoft.com/office/officeart/2005/8/layout/vList4#1"/>
    <dgm:cxn modelId="{E5D8D5A3-4CAD-4539-BD88-5A83CFD2C4C9}" type="presParOf" srcId="{F750BFEC-ACE4-416F-8472-4399B4DB2D59}" destId="{A366319E-7198-42DB-B5E9-E4202DC7A319}" srcOrd="2" destOrd="0" presId="urn:microsoft.com/office/officeart/2005/8/layout/vList4#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BA165-39AB-47F6-81C9-786FF08A7E64}" type="doc">
      <dgm:prSet loTypeId="urn:microsoft.com/office/officeart/2005/8/layout/process1" loCatId="process" qsTypeId="urn:microsoft.com/office/officeart/2005/8/quickstyle/simple5" qsCatId="simple" csTypeId="urn:microsoft.com/office/officeart/2005/8/colors/accent3_2" csCatId="accent3" phldr="1"/>
      <dgm:spPr/>
    </dgm:pt>
    <dgm:pt modelId="{D04AE75B-D9F8-4493-A0BE-427902B1080E}">
      <dgm:prSet phldrT="[Текст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pPr algn="ctr"/>
          <a:r>
            <a:rPr lang="ru-RU" sz="2200" b="1" dirty="0" smtClean="0">
              <a:solidFill>
                <a:srgbClr val="FFFF00"/>
              </a:solidFill>
              <a:latin typeface="+mn-lt"/>
              <a:cs typeface="Times New Roman" pitchFamily="18" charset="0"/>
            </a:rPr>
            <a:t>На участие в выставках, ярмарках</a:t>
          </a:r>
        </a:p>
      </dgm:t>
    </dgm:pt>
    <dgm:pt modelId="{8370CDF8-243D-4AB5-8783-EA751C821460}" type="parTrans" cxnId="{EEB9AEA3-2CA2-4596-8D6B-0330ACA0BB61}">
      <dgm:prSet/>
      <dgm:spPr/>
      <dgm:t>
        <a:bodyPr/>
        <a:lstStyle/>
        <a:p>
          <a:pPr algn="l"/>
          <a:endParaRPr lang="ru-RU" sz="2400" b="1">
            <a:solidFill>
              <a:srgbClr val="0066FF"/>
            </a:solidFill>
            <a:latin typeface="+mn-lt"/>
            <a:cs typeface="Times New Roman" pitchFamily="18" charset="0"/>
          </a:endParaRPr>
        </a:p>
      </dgm:t>
    </dgm:pt>
    <dgm:pt modelId="{599D2C01-28F8-49F2-8F6F-93663F4B362C}" type="sibTrans" cxnId="{EEB9AEA3-2CA2-4596-8D6B-0330ACA0BB61}">
      <dgm:prSet custT="1"/>
      <dgm:spPr>
        <a:solidFill>
          <a:srgbClr val="00B050"/>
        </a:solidFill>
      </dgm:spPr>
      <dgm:t>
        <a:bodyPr/>
        <a:lstStyle/>
        <a:p>
          <a:pPr algn="l"/>
          <a:endParaRPr lang="ru-RU" sz="2400" b="1">
            <a:solidFill>
              <a:srgbClr val="0066FF"/>
            </a:solidFill>
            <a:latin typeface="+mn-lt"/>
            <a:cs typeface="Times New Roman" pitchFamily="18" charset="0"/>
          </a:endParaRPr>
        </a:p>
      </dgm:t>
    </dgm:pt>
    <dgm:pt modelId="{3A55487D-E90A-4815-A84A-26E80FB128C0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dgm:spPr>
      <dgm:t>
        <a:bodyPr/>
        <a:lstStyle/>
        <a:p>
          <a:pPr algn="ctr"/>
          <a:r>
            <a:rPr lang="ru-RU" sz="2400" b="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ООО «</a:t>
          </a:r>
          <a:r>
            <a:rPr lang="ru-RU" sz="2400" b="0" dirty="0" err="1" smtClean="0">
              <a:solidFill>
                <a:schemeClr val="tx1"/>
              </a:solidFill>
              <a:latin typeface="+mn-lt"/>
              <a:cs typeface="Times New Roman" pitchFamily="18" charset="0"/>
            </a:rPr>
            <a:t>Постекс</a:t>
          </a:r>
          <a:r>
            <a:rPr lang="ru-RU" sz="2400" b="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»</a:t>
          </a:r>
        </a:p>
        <a:p>
          <a:pPr algn="ctr"/>
          <a:r>
            <a:rPr lang="ru-RU" sz="2400" b="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ООО «</a:t>
          </a:r>
          <a:r>
            <a:rPr lang="ru-RU" sz="2400" b="0" dirty="0" err="1" smtClean="0">
              <a:solidFill>
                <a:schemeClr val="tx1"/>
              </a:solidFill>
              <a:latin typeface="+mn-lt"/>
              <a:cs typeface="Times New Roman" pitchFamily="18" charset="0"/>
            </a:rPr>
            <a:t>Аурум</a:t>
          </a:r>
          <a:r>
            <a:rPr lang="ru-RU" sz="2400" b="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»</a:t>
          </a:r>
          <a:endParaRPr lang="ru-RU" sz="2400" b="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7DCBCCE3-0CC7-4D94-B219-DE655E18B1DF}" type="parTrans" cxnId="{5073C246-AA65-4054-B5F8-08C5BEF194EA}">
      <dgm:prSet/>
      <dgm:spPr/>
      <dgm:t>
        <a:bodyPr/>
        <a:lstStyle/>
        <a:p>
          <a:pPr algn="l"/>
          <a:endParaRPr lang="ru-RU" sz="2400" b="1">
            <a:solidFill>
              <a:srgbClr val="0066FF"/>
            </a:solidFill>
            <a:latin typeface="+mn-lt"/>
            <a:cs typeface="Times New Roman" pitchFamily="18" charset="0"/>
          </a:endParaRPr>
        </a:p>
      </dgm:t>
    </dgm:pt>
    <dgm:pt modelId="{3E962547-2CDE-4265-9776-5CBD154518F0}" type="sibTrans" cxnId="{5073C246-AA65-4054-B5F8-08C5BEF194EA}">
      <dgm:prSet/>
      <dgm:spPr/>
      <dgm:t>
        <a:bodyPr/>
        <a:lstStyle/>
        <a:p>
          <a:pPr algn="l"/>
          <a:endParaRPr lang="ru-RU" sz="2400" b="1">
            <a:solidFill>
              <a:srgbClr val="0066FF"/>
            </a:solidFill>
            <a:latin typeface="+mn-lt"/>
            <a:cs typeface="Times New Roman" pitchFamily="18" charset="0"/>
          </a:endParaRPr>
        </a:p>
      </dgm:t>
    </dgm:pt>
    <dgm:pt modelId="{626A463D-2006-4D22-B4BA-143900278E5A}" type="pres">
      <dgm:prSet presAssocID="{6D1BA165-39AB-47F6-81C9-786FF08A7E64}" presName="Name0" presStyleCnt="0">
        <dgm:presLayoutVars>
          <dgm:dir/>
          <dgm:resizeHandles val="exact"/>
        </dgm:presLayoutVars>
      </dgm:prSet>
      <dgm:spPr/>
    </dgm:pt>
    <dgm:pt modelId="{0EED33D8-5D24-4D27-8436-4EA2030647B2}" type="pres">
      <dgm:prSet presAssocID="{D04AE75B-D9F8-4493-A0BE-427902B1080E}" presName="node" presStyleLbl="node1" presStyleIdx="0" presStyleCnt="2" custLinFactNeighborX="-411" custLinFactNeighborY="-16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A0307-0706-49B9-8D59-82EF98B08B17}" type="pres">
      <dgm:prSet presAssocID="{599D2C01-28F8-49F2-8F6F-93663F4B362C}" presName="sibTrans" presStyleLbl="sibTrans2D1" presStyleIdx="0" presStyleCnt="1"/>
      <dgm:spPr/>
      <dgm:t>
        <a:bodyPr/>
        <a:lstStyle/>
        <a:p>
          <a:endParaRPr lang="ru-RU"/>
        </a:p>
      </dgm:t>
    </dgm:pt>
    <dgm:pt modelId="{64C6165F-1666-4D7C-9A4D-33598268CF5D}" type="pres">
      <dgm:prSet presAssocID="{599D2C01-28F8-49F2-8F6F-93663F4B362C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E8FA31FD-2EA8-4067-ACA4-41BF8F6809DC}" type="pres">
      <dgm:prSet presAssocID="{3A55487D-E90A-4815-A84A-26E80FB128C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73C246-AA65-4054-B5F8-08C5BEF194EA}" srcId="{6D1BA165-39AB-47F6-81C9-786FF08A7E64}" destId="{3A55487D-E90A-4815-A84A-26E80FB128C0}" srcOrd="1" destOrd="0" parTransId="{7DCBCCE3-0CC7-4D94-B219-DE655E18B1DF}" sibTransId="{3E962547-2CDE-4265-9776-5CBD154518F0}"/>
    <dgm:cxn modelId="{C6978DC5-BE69-49FB-B435-73C9DB802793}" type="presOf" srcId="{599D2C01-28F8-49F2-8F6F-93663F4B362C}" destId="{D65A0307-0706-49B9-8D59-82EF98B08B17}" srcOrd="0" destOrd="0" presId="urn:microsoft.com/office/officeart/2005/8/layout/process1"/>
    <dgm:cxn modelId="{EEB9AEA3-2CA2-4596-8D6B-0330ACA0BB61}" srcId="{6D1BA165-39AB-47F6-81C9-786FF08A7E64}" destId="{D04AE75B-D9F8-4493-A0BE-427902B1080E}" srcOrd="0" destOrd="0" parTransId="{8370CDF8-243D-4AB5-8783-EA751C821460}" sibTransId="{599D2C01-28F8-49F2-8F6F-93663F4B362C}"/>
    <dgm:cxn modelId="{CCBBBE61-69EA-480F-AA1F-2A9461F3A40F}" type="presOf" srcId="{3A55487D-E90A-4815-A84A-26E80FB128C0}" destId="{E8FA31FD-2EA8-4067-ACA4-41BF8F6809DC}" srcOrd="0" destOrd="0" presId="urn:microsoft.com/office/officeart/2005/8/layout/process1"/>
    <dgm:cxn modelId="{0365366D-118A-483C-AA10-AB2394E44168}" type="presOf" srcId="{6D1BA165-39AB-47F6-81C9-786FF08A7E64}" destId="{626A463D-2006-4D22-B4BA-143900278E5A}" srcOrd="0" destOrd="0" presId="urn:microsoft.com/office/officeart/2005/8/layout/process1"/>
    <dgm:cxn modelId="{2D1B3006-7465-4412-B11C-523EA74FEF41}" type="presOf" srcId="{599D2C01-28F8-49F2-8F6F-93663F4B362C}" destId="{64C6165F-1666-4D7C-9A4D-33598268CF5D}" srcOrd="1" destOrd="0" presId="urn:microsoft.com/office/officeart/2005/8/layout/process1"/>
    <dgm:cxn modelId="{107289B1-F2C5-4ECC-BC4D-88AD7E68CD9D}" type="presOf" srcId="{D04AE75B-D9F8-4493-A0BE-427902B1080E}" destId="{0EED33D8-5D24-4D27-8436-4EA2030647B2}" srcOrd="0" destOrd="0" presId="urn:microsoft.com/office/officeart/2005/8/layout/process1"/>
    <dgm:cxn modelId="{AEF633E2-2AB5-4B77-AEA2-56EAE480E8C7}" type="presParOf" srcId="{626A463D-2006-4D22-B4BA-143900278E5A}" destId="{0EED33D8-5D24-4D27-8436-4EA2030647B2}" srcOrd="0" destOrd="0" presId="urn:microsoft.com/office/officeart/2005/8/layout/process1"/>
    <dgm:cxn modelId="{713FF54E-0A35-4E37-B0BC-18EBA906BB8E}" type="presParOf" srcId="{626A463D-2006-4D22-B4BA-143900278E5A}" destId="{D65A0307-0706-49B9-8D59-82EF98B08B17}" srcOrd="1" destOrd="0" presId="urn:microsoft.com/office/officeart/2005/8/layout/process1"/>
    <dgm:cxn modelId="{2B9F2084-4D0F-42A3-A290-4292BF999FDB}" type="presParOf" srcId="{D65A0307-0706-49B9-8D59-82EF98B08B17}" destId="{64C6165F-1666-4D7C-9A4D-33598268CF5D}" srcOrd="0" destOrd="0" presId="urn:microsoft.com/office/officeart/2005/8/layout/process1"/>
    <dgm:cxn modelId="{D55E4BD2-D13C-42F5-B6A6-83F52FBEBA57}" type="presParOf" srcId="{626A463D-2006-4D22-B4BA-143900278E5A}" destId="{E8FA31FD-2EA8-4067-ACA4-41BF8F6809DC}" srcOrd="2" destOrd="0" presId="urn:microsoft.com/office/officeart/2005/8/layout/process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1BA165-39AB-47F6-81C9-786FF08A7E64}" type="doc">
      <dgm:prSet loTypeId="urn:microsoft.com/office/officeart/2005/8/layout/process1" loCatId="process" qsTypeId="urn:microsoft.com/office/officeart/2005/8/quickstyle/simple5" qsCatId="simple" csTypeId="urn:microsoft.com/office/officeart/2005/8/colors/accent3_2" csCatId="accent3" phldr="1"/>
      <dgm:spPr/>
    </dgm:pt>
    <dgm:pt modelId="{D04AE75B-D9F8-4493-A0BE-427902B1080E}">
      <dgm:prSet phldrT="[Текст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pPr algn="ctr"/>
          <a:r>
            <a:rPr lang="ru-RU" sz="2100" b="1" dirty="0" smtClean="0">
              <a:solidFill>
                <a:srgbClr val="FFFF00"/>
              </a:solidFill>
              <a:latin typeface="+mn-lt"/>
              <a:cs typeface="Times New Roman" pitchFamily="18" charset="0"/>
            </a:rPr>
            <a:t>На осуществление сельскохозяйственной деятельности</a:t>
          </a:r>
          <a:endParaRPr lang="ru-RU" sz="2100" b="1" dirty="0">
            <a:solidFill>
              <a:srgbClr val="FFFF00"/>
            </a:solidFill>
            <a:latin typeface="+mn-lt"/>
            <a:cs typeface="Times New Roman" pitchFamily="18" charset="0"/>
          </a:endParaRPr>
        </a:p>
      </dgm:t>
    </dgm:pt>
    <dgm:pt modelId="{8370CDF8-243D-4AB5-8783-EA751C821460}" type="parTrans" cxnId="{EEB9AEA3-2CA2-4596-8D6B-0330ACA0BB61}">
      <dgm:prSet/>
      <dgm:spPr/>
      <dgm:t>
        <a:bodyPr/>
        <a:lstStyle/>
        <a:p>
          <a:pPr algn="l"/>
          <a:endParaRPr lang="ru-RU" sz="3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9D2C01-28F8-49F2-8F6F-93663F4B362C}" type="sibTrans" cxnId="{EEB9AEA3-2CA2-4596-8D6B-0330ACA0BB61}">
      <dgm:prSet custT="1"/>
      <dgm:spPr>
        <a:solidFill>
          <a:srgbClr val="00B050"/>
        </a:solidFill>
      </dgm:spPr>
      <dgm:t>
        <a:bodyPr/>
        <a:lstStyle/>
        <a:p>
          <a:pPr algn="l"/>
          <a:endParaRPr lang="ru-RU" sz="3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55487D-E90A-4815-A84A-26E80FB128C0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dgm:spPr>
      <dgm:t>
        <a:bodyPr/>
        <a:lstStyle/>
        <a:p>
          <a:pPr algn="ctr"/>
          <a:r>
            <a:rPr lang="ru-RU" sz="2400" b="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КФХ «Надежда»</a:t>
          </a:r>
        </a:p>
        <a:p>
          <a:pPr algn="ctr"/>
          <a:r>
            <a:rPr lang="ru-RU" sz="2400" b="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КФХ «</a:t>
          </a:r>
          <a:r>
            <a:rPr lang="ru-RU" sz="2400" b="0" dirty="0" err="1" smtClean="0">
              <a:solidFill>
                <a:schemeClr val="tx1"/>
              </a:solidFill>
              <a:latin typeface="+mn-lt"/>
              <a:cs typeface="Times New Roman" pitchFamily="18" charset="0"/>
            </a:rPr>
            <a:t>Ротонос</a:t>
          </a:r>
          <a:r>
            <a:rPr lang="ru-RU" sz="2400" b="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»</a:t>
          </a:r>
          <a:endParaRPr lang="ru-RU" sz="2400" b="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7DCBCCE3-0CC7-4D94-B219-DE655E18B1DF}" type="parTrans" cxnId="{5073C246-AA65-4054-B5F8-08C5BEF194EA}">
      <dgm:prSet/>
      <dgm:spPr/>
      <dgm:t>
        <a:bodyPr/>
        <a:lstStyle/>
        <a:p>
          <a:pPr algn="l"/>
          <a:endParaRPr lang="ru-RU" sz="3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962547-2CDE-4265-9776-5CBD154518F0}" type="sibTrans" cxnId="{5073C246-AA65-4054-B5F8-08C5BEF194EA}">
      <dgm:prSet/>
      <dgm:spPr/>
      <dgm:t>
        <a:bodyPr/>
        <a:lstStyle/>
        <a:p>
          <a:pPr algn="l"/>
          <a:endParaRPr lang="ru-RU" sz="3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6A463D-2006-4D22-B4BA-143900278E5A}" type="pres">
      <dgm:prSet presAssocID="{6D1BA165-39AB-47F6-81C9-786FF08A7E64}" presName="Name0" presStyleCnt="0">
        <dgm:presLayoutVars>
          <dgm:dir/>
          <dgm:resizeHandles val="exact"/>
        </dgm:presLayoutVars>
      </dgm:prSet>
      <dgm:spPr/>
    </dgm:pt>
    <dgm:pt modelId="{0EED33D8-5D24-4D27-8436-4EA2030647B2}" type="pres">
      <dgm:prSet presAssocID="{D04AE75B-D9F8-4493-A0BE-427902B1080E}" presName="node" presStyleLbl="node1" presStyleIdx="0" presStyleCnt="2" custLinFactNeighborX="5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A0307-0706-49B9-8D59-82EF98B08B17}" type="pres">
      <dgm:prSet presAssocID="{599D2C01-28F8-49F2-8F6F-93663F4B362C}" presName="sibTrans" presStyleLbl="sibTrans2D1" presStyleIdx="0" presStyleCnt="1"/>
      <dgm:spPr/>
      <dgm:t>
        <a:bodyPr/>
        <a:lstStyle/>
        <a:p>
          <a:endParaRPr lang="ru-RU"/>
        </a:p>
      </dgm:t>
    </dgm:pt>
    <dgm:pt modelId="{64C6165F-1666-4D7C-9A4D-33598268CF5D}" type="pres">
      <dgm:prSet presAssocID="{599D2C01-28F8-49F2-8F6F-93663F4B362C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E8FA31FD-2EA8-4067-ACA4-41BF8F6809DC}" type="pres">
      <dgm:prSet presAssocID="{3A55487D-E90A-4815-A84A-26E80FB128C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73C246-AA65-4054-B5F8-08C5BEF194EA}" srcId="{6D1BA165-39AB-47F6-81C9-786FF08A7E64}" destId="{3A55487D-E90A-4815-A84A-26E80FB128C0}" srcOrd="1" destOrd="0" parTransId="{7DCBCCE3-0CC7-4D94-B219-DE655E18B1DF}" sibTransId="{3E962547-2CDE-4265-9776-5CBD154518F0}"/>
    <dgm:cxn modelId="{D36414E6-C513-48A4-AE9C-8606FA00F846}" type="presOf" srcId="{6D1BA165-39AB-47F6-81C9-786FF08A7E64}" destId="{626A463D-2006-4D22-B4BA-143900278E5A}" srcOrd="0" destOrd="0" presId="urn:microsoft.com/office/officeart/2005/8/layout/process1"/>
    <dgm:cxn modelId="{1F6A3486-9339-4DB0-B470-4462C0112BEB}" type="presOf" srcId="{599D2C01-28F8-49F2-8F6F-93663F4B362C}" destId="{D65A0307-0706-49B9-8D59-82EF98B08B17}" srcOrd="0" destOrd="0" presId="urn:microsoft.com/office/officeart/2005/8/layout/process1"/>
    <dgm:cxn modelId="{EEB9AEA3-2CA2-4596-8D6B-0330ACA0BB61}" srcId="{6D1BA165-39AB-47F6-81C9-786FF08A7E64}" destId="{D04AE75B-D9F8-4493-A0BE-427902B1080E}" srcOrd="0" destOrd="0" parTransId="{8370CDF8-243D-4AB5-8783-EA751C821460}" sibTransId="{599D2C01-28F8-49F2-8F6F-93663F4B362C}"/>
    <dgm:cxn modelId="{D5D0D1B7-0FC1-4F52-90C4-AB83BFDA742F}" type="presOf" srcId="{D04AE75B-D9F8-4493-A0BE-427902B1080E}" destId="{0EED33D8-5D24-4D27-8436-4EA2030647B2}" srcOrd="0" destOrd="0" presId="urn:microsoft.com/office/officeart/2005/8/layout/process1"/>
    <dgm:cxn modelId="{7F643FEE-DF47-4E55-9183-5B5C4B24D1D7}" type="presOf" srcId="{3A55487D-E90A-4815-A84A-26E80FB128C0}" destId="{E8FA31FD-2EA8-4067-ACA4-41BF8F6809DC}" srcOrd="0" destOrd="0" presId="urn:microsoft.com/office/officeart/2005/8/layout/process1"/>
    <dgm:cxn modelId="{F45F8BBA-575B-4389-99A4-544A1B3C9BC5}" type="presOf" srcId="{599D2C01-28F8-49F2-8F6F-93663F4B362C}" destId="{64C6165F-1666-4D7C-9A4D-33598268CF5D}" srcOrd="1" destOrd="0" presId="urn:microsoft.com/office/officeart/2005/8/layout/process1"/>
    <dgm:cxn modelId="{D1B2FCF4-FF82-438C-A05F-D5CA283580F2}" type="presParOf" srcId="{626A463D-2006-4D22-B4BA-143900278E5A}" destId="{0EED33D8-5D24-4D27-8436-4EA2030647B2}" srcOrd="0" destOrd="0" presId="urn:microsoft.com/office/officeart/2005/8/layout/process1"/>
    <dgm:cxn modelId="{C3EC017F-0035-4811-B711-7972EF542DFC}" type="presParOf" srcId="{626A463D-2006-4D22-B4BA-143900278E5A}" destId="{D65A0307-0706-49B9-8D59-82EF98B08B17}" srcOrd="1" destOrd="0" presId="urn:microsoft.com/office/officeart/2005/8/layout/process1"/>
    <dgm:cxn modelId="{DACA80CE-7059-4859-AB2B-B6D21E3F3214}" type="presParOf" srcId="{D65A0307-0706-49B9-8D59-82EF98B08B17}" destId="{64C6165F-1666-4D7C-9A4D-33598268CF5D}" srcOrd="0" destOrd="0" presId="urn:microsoft.com/office/officeart/2005/8/layout/process1"/>
    <dgm:cxn modelId="{66755E1F-CB93-41C4-BC0C-2025D48BB5EE}" type="presParOf" srcId="{626A463D-2006-4D22-B4BA-143900278E5A}" destId="{E8FA31FD-2EA8-4067-ACA4-41BF8F6809DC}" srcOrd="2" destOrd="0" presId="urn:microsoft.com/office/officeart/2005/8/layout/process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1BA165-39AB-47F6-81C9-786FF08A7E64}" type="doc">
      <dgm:prSet loTypeId="urn:microsoft.com/office/officeart/2005/8/layout/process1" loCatId="process" qsTypeId="urn:microsoft.com/office/officeart/2005/8/quickstyle/simple5" qsCatId="simple" csTypeId="urn:microsoft.com/office/officeart/2005/8/colors/accent3_2" csCatId="accent3" phldr="1"/>
      <dgm:spPr/>
    </dgm:pt>
    <dgm:pt modelId="{D04AE75B-D9F8-4493-A0BE-427902B1080E}">
      <dgm:prSet phldrT="[Текст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ru-RU" sz="2100" b="1" dirty="0" smtClean="0">
              <a:solidFill>
                <a:srgbClr val="FFFF00"/>
              </a:solidFill>
              <a:latin typeface="+mn-lt"/>
              <a:cs typeface="Times New Roman" pitchFamily="18" charset="0"/>
            </a:rPr>
            <a:t>На технологическое присоединение     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ru-RU" sz="2100" b="1" dirty="0" smtClean="0">
              <a:solidFill>
                <a:srgbClr val="FFFF00"/>
              </a:solidFill>
              <a:latin typeface="+mn-lt"/>
              <a:cs typeface="Times New Roman" pitchFamily="18" charset="0"/>
            </a:rPr>
            <a:t>к электросетям</a:t>
          </a:r>
          <a:endParaRPr lang="ru-RU" sz="2100" b="1" dirty="0">
            <a:solidFill>
              <a:srgbClr val="FFFF00"/>
            </a:solidFill>
            <a:latin typeface="+mn-lt"/>
            <a:cs typeface="Times New Roman" pitchFamily="18" charset="0"/>
          </a:endParaRPr>
        </a:p>
      </dgm:t>
    </dgm:pt>
    <dgm:pt modelId="{8370CDF8-243D-4AB5-8783-EA751C821460}" type="parTrans" cxnId="{EEB9AEA3-2CA2-4596-8D6B-0330ACA0BB61}">
      <dgm:prSet/>
      <dgm:spPr/>
      <dgm:t>
        <a:bodyPr/>
        <a:lstStyle/>
        <a:p>
          <a:pPr algn="l"/>
          <a:endParaRPr lang="ru-RU" sz="3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9D2C01-28F8-49F2-8F6F-93663F4B362C}" type="sibTrans" cxnId="{EEB9AEA3-2CA2-4596-8D6B-0330ACA0BB61}">
      <dgm:prSet custT="1"/>
      <dgm:spPr>
        <a:solidFill>
          <a:srgbClr val="00B050"/>
        </a:solidFill>
      </dgm:spPr>
      <dgm:t>
        <a:bodyPr/>
        <a:lstStyle/>
        <a:p>
          <a:pPr algn="l"/>
          <a:endParaRPr lang="ru-RU" sz="3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55487D-E90A-4815-A84A-26E80FB128C0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dgm:spPr>
      <dgm:t>
        <a:bodyPr/>
        <a:lstStyle/>
        <a:p>
          <a:pPr algn="ctr"/>
          <a:r>
            <a:rPr lang="ru-RU" sz="2400" b="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ИП </a:t>
          </a:r>
          <a:r>
            <a:rPr lang="ru-RU" sz="2400" b="0" dirty="0" err="1" smtClean="0">
              <a:solidFill>
                <a:schemeClr val="tx1"/>
              </a:solidFill>
              <a:latin typeface="+mn-lt"/>
              <a:cs typeface="Times New Roman" pitchFamily="18" charset="0"/>
            </a:rPr>
            <a:t>Назырова</a:t>
          </a:r>
          <a:r>
            <a:rPr lang="ru-RU" sz="2400" b="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 Ф.М.</a:t>
          </a:r>
          <a:endParaRPr lang="ru-RU" sz="2400" b="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7DCBCCE3-0CC7-4D94-B219-DE655E18B1DF}" type="parTrans" cxnId="{5073C246-AA65-4054-B5F8-08C5BEF194EA}">
      <dgm:prSet/>
      <dgm:spPr/>
      <dgm:t>
        <a:bodyPr/>
        <a:lstStyle/>
        <a:p>
          <a:pPr algn="l"/>
          <a:endParaRPr lang="ru-RU" sz="3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962547-2CDE-4265-9776-5CBD154518F0}" type="sibTrans" cxnId="{5073C246-AA65-4054-B5F8-08C5BEF194EA}">
      <dgm:prSet/>
      <dgm:spPr/>
      <dgm:t>
        <a:bodyPr/>
        <a:lstStyle/>
        <a:p>
          <a:pPr algn="l"/>
          <a:endParaRPr lang="ru-RU" sz="3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6A463D-2006-4D22-B4BA-143900278E5A}" type="pres">
      <dgm:prSet presAssocID="{6D1BA165-39AB-47F6-81C9-786FF08A7E64}" presName="Name0" presStyleCnt="0">
        <dgm:presLayoutVars>
          <dgm:dir/>
          <dgm:resizeHandles val="exact"/>
        </dgm:presLayoutVars>
      </dgm:prSet>
      <dgm:spPr/>
    </dgm:pt>
    <dgm:pt modelId="{0EED33D8-5D24-4D27-8436-4EA2030647B2}" type="pres">
      <dgm:prSet presAssocID="{D04AE75B-D9F8-4493-A0BE-427902B1080E}" presName="node" presStyleLbl="node1" presStyleIdx="0" presStyleCnt="2" custLinFactNeighborX="-2275" custLinFactNeighborY="1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A0307-0706-49B9-8D59-82EF98B08B17}" type="pres">
      <dgm:prSet presAssocID="{599D2C01-28F8-49F2-8F6F-93663F4B362C}" presName="sibTrans" presStyleLbl="sibTrans2D1" presStyleIdx="0" presStyleCnt="1"/>
      <dgm:spPr/>
      <dgm:t>
        <a:bodyPr/>
        <a:lstStyle/>
        <a:p>
          <a:endParaRPr lang="ru-RU"/>
        </a:p>
      </dgm:t>
    </dgm:pt>
    <dgm:pt modelId="{64C6165F-1666-4D7C-9A4D-33598268CF5D}" type="pres">
      <dgm:prSet presAssocID="{599D2C01-28F8-49F2-8F6F-93663F4B362C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E8FA31FD-2EA8-4067-ACA4-41BF8F6809DC}" type="pres">
      <dgm:prSet presAssocID="{3A55487D-E90A-4815-A84A-26E80FB128C0}" presName="node" presStyleLbl="node1" presStyleIdx="1" presStyleCnt="2" custLinFactNeighborX="-1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F0ABAE-B91C-4C7E-9555-C15EB589BC37}" type="presOf" srcId="{D04AE75B-D9F8-4493-A0BE-427902B1080E}" destId="{0EED33D8-5D24-4D27-8436-4EA2030647B2}" srcOrd="0" destOrd="0" presId="urn:microsoft.com/office/officeart/2005/8/layout/process1"/>
    <dgm:cxn modelId="{2AE8B228-0AE1-43D9-94C8-4D99E0C38160}" type="presOf" srcId="{6D1BA165-39AB-47F6-81C9-786FF08A7E64}" destId="{626A463D-2006-4D22-B4BA-143900278E5A}" srcOrd="0" destOrd="0" presId="urn:microsoft.com/office/officeart/2005/8/layout/process1"/>
    <dgm:cxn modelId="{969F9594-4BD6-4BA9-A5B6-C0F1E931F8D2}" type="presOf" srcId="{3A55487D-E90A-4815-A84A-26E80FB128C0}" destId="{E8FA31FD-2EA8-4067-ACA4-41BF8F6809DC}" srcOrd="0" destOrd="0" presId="urn:microsoft.com/office/officeart/2005/8/layout/process1"/>
    <dgm:cxn modelId="{5073C246-AA65-4054-B5F8-08C5BEF194EA}" srcId="{6D1BA165-39AB-47F6-81C9-786FF08A7E64}" destId="{3A55487D-E90A-4815-A84A-26E80FB128C0}" srcOrd="1" destOrd="0" parTransId="{7DCBCCE3-0CC7-4D94-B219-DE655E18B1DF}" sibTransId="{3E962547-2CDE-4265-9776-5CBD154518F0}"/>
    <dgm:cxn modelId="{1BD28E2E-9674-45BA-824A-6EF7957AE63E}" type="presOf" srcId="{599D2C01-28F8-49F2-8F6F-93663F4B362C}" destId="{64C6165F-1666-4D7C-9A4D-33598268CF5D}" srcOrd="1" destOrd="0" presId="urn:microsoft.com/office/officeart/2005/8/layout/process1"/>
    <dgm:cxn modelId="{EEB9AEA3-2CA2-4596-8D6B-0330ACA0BB61}" srcId="{6D1BA165-39AB-47F6-81C9-786FF08A7E64}" destId="{D04AE75B-D9F8-4493-A0BE-427902B1080E}" srcOrd="0" destOrd="0" parTransId="{8370CDF8-243D-4AB5-8783-EA751C821460}" sibTransId="{599D2C01-28F8-49F2-8F6F-93663F4B362C}"/>
    <dgm:cxn modelId="{F06E9BA0-002C-46A1-B7C9-99142093B313}" type="presOf" srcId="{599D2C01-28F8-49F2-8F6F-93663F4B362C}" destId="{D65A0307-0706-49B9-8D59-82EF98B08B17}" srcOrd="0" destOrd="0" presId="urn:microsoft.com/office/officeart/2005/8/layout/process1"/>
    <dgm:cxn modelId="{5C156ABE-A9D4-43A7-8288-0CF47608179F}" type="presParOf" srcId="{626A463D-2006-4D22-B4BA-143900278E5A}" destId="{0EED33D8-5D24-4D27-8436-4EA2030647B2}" srcOrd="0" destOrd="0" presId="urn:microsoft.com/office/officeart/2005/8/layout/process1"/>
    <dgm:cxn modelId="{1C927690-FD9D-4F18-918E-91208EE3A81E}" type="presParOf" srcId="{626A463D-2006-4D22-B4BA-143900278E5A}" destId="{D65A0307-0706-49B9-8D59-82EF98B08B17}" srcOrd="1" destOrd="0" presId="urn:microsoft.com/office/officeart/2005/8/layout/process1"/>
    <dgm:cxn modelId="{7999395E-C156-4AAF-B21E-93BD91A924AB}" type="presParOf" srcId="{D65A0307-0706-49B9-8D59-82EF98B08B17}" destId="{64C6165F-1666-4D7C-9A4D-33598268CF5D}" srcOrd="0" destOrd="0" presId="urn:microsoft.com/office/officeart/2005/8/layout/process1"/>
    <dgm:cxn modelId="{D7909B28-7B79-46C6-8A2A-749A42D9EE36}" type="presParOf" srcId="{626A463D-2006-4D22-B4BA-143900278E5A}" destId="{E8FA31FD-2EA8-4067-ACA4-41BF8F6809DC}" srcOrd="2" destOrd="0" presId="urn:microsoft.com/office/officeart/2005/8/layout/process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E1E842-041D-4FF1-8D09-DC873F411907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3512696-DB18-4590-A46E-81D33F28FAF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5400" b="1" dirty="0" smtClean="0"/>
            <a:t>135*2</a:t>
          </a:r>
          <a:endParaRPr lang="ru-RU" sz="5400" dirty="0"/>
        </a:p>
      </dgm:t>
    </dgm:pt>
    <dgm:pt modelId="{F4A86A0B-69AE-4767-8190-00EAD64DB3AF}" type="parTrans" cxnId="{97F20A49-E6BF-40B0-8559-BFE0F4344E1A}">
      <dgm:prSet/>
      <dgm:spPr/>
      <dgm:t>
        <a:bodyPr/>
        <a:lstStyle/>
        <a:p>
          <a:endParaRPr lang="ru-RU"/>
        </a:p>
      </dgm:t>
    </dgm:pt>
    <dgm:pt modelId="{C4E54723-F37E-48E0-A528-A7BC08FCEDCB}" type="sibTrans" cxnId="{97F20A49-E6BF-40B0-8559-BFE0F4344E1A}">
      <dgm:prSet/>
      <dgm:spPr/>
      <dgm:t>
        <a:bodyPr/>
        <a:lstStyle/>
        <a:p>
          <a:endParaRPr lang="ru-RU"/>
        </a:p>
      </dgm:t>
    </dgm:pt>
    <dgm:pt modelId="{D9BA5B74-8A83-486D-98CE-6391A569CB76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2300" b="1" dirty="0" smtClean="0">
              <a:solidFill>
                <a:srgbClr val="FF6600"/>
              </a:solidFill>
            </a:rPr>
            <a:t>НОВЫЕ</a:t>
          </a:r>
          <a:r>
            <a:rPr lang="ru-RU" sz="2300" b="1" dirty="0" smtClean="0"/>
            <a:t> детские сады в пос. Монетный: №16 и №18</a:t>
          </a:r>
          <a:endParaRPr lang="ru-RU" sz="2300" b="1" dirty="0"/>
        </a:p>
      </dgm:t>
    </dgm:pt>
    <dgm:pt modelId="{EB34A2B1-DB84-4DCC-92D3-3A085141714C}" type="parTrans" cxnId="{63C66E2F-51EE-4E78-9B74-E4D7A31E3CB6}">
      <dgm:prSet/>
      <dgm:spPr/>
      <dgm:t>
        <a:bodyPr/>
        <a:lstStyle/>
        <a:p>
          <a:endParaRPr lang="ru-RU"/>
        </a:p>
      </dgm:t>
    </dgm:pt>
    <dgm:pt modelId="{7776BB0E-DF56-4271-85D5-49EC83A3A5AB}" type="sibTrans" cxnId="{63C66E2F-51EE-4E78-9B74-E4D7A31E3CB6}">
      <dgm:prSet/>
      <dgm:spPr/>
      <dgm:t>
        <a:bodyPr/>
        <a:lstStyle/>
        <a:p>
          <a:endParaRPr lang="ru-RU"/>
        </a:p>
      </dgm:t>
    </dgm:pt>
    <dgm:pt modelId="{F5E7811C-D849-4A15-8886-7A2C032B941E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5400" b="1" dirty="0" smtClean="0"/>
            <a:t>270</a:t>
          </a:r>
          <a:r>
            <a:rPr lang="ru-RU" sz="5400" dirty="0" smtClean="0"/>
            <a:t> </a:t>
          </a:r>
          <a:endParaRPr lang="ru-RU" sz="5400" dirty="0"/>
        </a:p>
      </dgm:t>
    </dgm:pt>
    <dgm:pt modelId="{D3DD9FDD-8F4B-41BF-8662-617CA053DA25}" type="parTrans" cxnId="{FB63ED5A-1A46-43BC-91D8-468EC59355C7}">
      <dgm:prSet/>
      <dgm:spPr/>
      <dgm:t>
        <a:bodyPr/>
        <a:lstStyle/>
        <a:p>
          <a:endParaRPr lang="ru-RU"/>
        </a:p>
      </dgm:t>
    </dgm:pt>
    <dgm:pt modelId="{36D5F881-F93C-417F-BE01-A9DA477F557D}" type="sibTrans" cxnId="{FB63ED5A-1A46-43BC-91D8-468EC59355C7}">
      <dgm:prSet/>
      <dgm:spPr/>
      <dgm:t>
        <a:bodyPr/>
        <a:lstStyle/>
        <a:p>
          <a:endParaRPr lang="ru-RU"/>
        </a:p>
      </dgm:t>
    </dgm:pt>
    <dgm:pt modelId="{19483EAB-41DC-49A2-BBB8-E7F9B2436DD7}">
      <dgm:prSet phldrT="[Текст]" custT="1"/>
      <dgm:spPr>
        <a:ln>
          <a:solidFill>
            <a:srgbClr val="FF9900">
              <a:alpha val="90000"/>
            </a:srgbClr>
          </a:solidFill>
        </a:ln>
      </dgm:spPr>
      <dgm:t>
        <a:bodyPr/>
        <a:lstStyle/>
        <a:p>
          <a:r>
            <a:rPr lang="ru-RU" sz="2400" b="1" dirty="0" smtClean="0">
              <a:solidFill>
                <a:srgbClr val="FF6600"/>
              </a:solidFill>
            </a:rPr>
            <a:t>НОВЫЙ</a:t>
          </a:r>
          <a:r>
            <a:rPr lang="ru-RU" sz="2400" b="1" dirty="0" smtClean="0"/>
            <a:t> детский сад          на ул. Циолковского: №12</a:t>
          </a:r>
          <a:endParaRPr lang="ru-RU" sz="2400" b="1" dirty="0"/>
        </a:p>
      </dgm:t>
    </dgm:pt>
    <dgm:pt modelId="{EBCF1A3C-E5E9-4B75-8913-02897DD42BF9}" type="parTrans" cxnId="{A0E7BBF4-2E6F-4E25-89EA-6A4B8CD9891E}">
      <dgm:prSet/>
      <dgm:spPr/>
      <dgm:t>
        <a:bodyPr/>
        <a:lstStyle/>
        <a:p>
          <a:endParaRPr lang="ru-RU"/>
        </a:p>
      </dgm:t>
    </dgm:pt>
    <dgm:pt modelId="{FDA2546D-DE6C-441D-80D3-077D27403C13}" type="sibTrans" cxnId="{A0E7BBF4-2E6F-4E25-89EA-6A4B8CD9891E}">
      <dgm:prSet/>
      <dgm:spPr/>
      <dgm:t>
        <a:bodyPr/>
        <a:lstStyle/>
        <a:p>
          <a:endParaRPr lang="ru-RU"/>
        </a:p>
      </dgm:t>
    </dgm:pt>
    <dgm:pt modelId="{C2D091DE-CF1C-4B45-BC98-4F37BFBE5488}">
      <dgm:prSet phldrT="[Текст]" custT="1"/>
      <dgm:spPr/>
      <dgm:t>
        <a:bodyPr/>
        <a:lstStyle/>
        <a:p>
          <a:r>
            <a:rPr lang="ru-RU" sz="5400" b="1" dirty="0" smtClean="0"/>
            <a:t>50</a:t>
          </a:r>
          <a:r>
            <a:rPr lang="ru-RU" sz="7200" b="1" dirty="0" smtClean="0"/>
            <a:t> </a:t>
          </a:r>
        </a:p>
      </dgm:t>
    </dgm:pt>
    <dgm:pt modelId="{E6DDC00F-7C58-46D5-BFD5-0AA04110AD9C}" type="parTrans" cxnId="{568A92CC-CB32-4DA4-B4DE-C24ADA72F532}">
      <dgm:prSet/>
      <dgm:spPr/>
      <dgm:t>
        <a:bodyPr/>
        <a:lstStyle/>
        <a:p>
          <a:endParaRPr lang="ru-RU"/>
        </a:p>
      </dgm:t>
    </dgm:pt>
    <dgm:pt modelId="{CF9B8F00-7CFC-47E8-8A90-16EA1DCEEB84}" type="sibTrans" cxnId="{568A92CC-CB32-4DA4-B4DE-C24ADA72F532}">
      <dgm:prSet/>
      <dgm:spPr/>
      <dgm:t>
        <a:bodyPr/>
        <a:lstStyle/>
        <a:p>
          <a:endParaRPr lang="ru-RU"/>
        </a:p>
      </dgm:t>
    </dgm:pt>
    <dgm:pt modelId="{960513A2-C886-41F9-9EFA-9CDD444A942E}">
      <dgm:prSet phldrT="[Текст]" custT="1"/>
      <dgm:spPr>
        <a:solidFill>
          <a:schemeClr val="accent4">
            <a:lumMod val="40000"/>
            <a:lumOff val="60000"/>
            <a:alpha val="90000"/>
          </a:schemeClr>
        </a:solidFill>
        <a:ln>
          <a:solidFill>
            <a:schemeClr val="accent4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rgbClr val="FF6600"/>
              </a:solidFill>
            </a:rPr>
            <a:t>Дополнительные</a:t>
          </a:r>
          <a:r>
            <a:rPr lang="ru-RU" sz="2400" b="1" dirty="0" smtClean="0"/>
            <a:t> группы в школах: №11 и №21</a:t>
          </a:r>
          <a:endParaRPr lang="ru-RU" sz="2400" b="1" dirty="0"/>
        </a:p>
      </dgm:t>
    </dgm:pt>
    <dgm:pt modelId="{33A69EF8-EBEF-414E-ADF7-F4FE30FDCC84}" type="parTrans" cxnId="{312ECAAF-C840-41B1-8A72-CE114E002775}">
      <dgm:prSet/>
      <dgm:spPr/>
      <dgm:t>
        <a:bodyPr/>
        <a:lstStyle/>
        <a:p>
          <a:endParaRPr lang="ru-RU"/>
        </a:p>
      </dgm:t>
    </dgm:pt>
    <dgm:pt modelId="{7B1EEFAD-C8F2-46DC-BBC9-75DC319D37E7}" type="sibTrans" cxnId="{312ECAAF-C840-41B1-8A72-CE114E002775}">
      <dgm:prSet/>
      <dgm:spPr/>
      <dgm:t>
        <a:bodyPr/>
        <a:lstStyle/>
        <a:p>
          <a:endParaRPr lang="ru-RU"/>
        </a:p>
      </dgm:t>
    </dgm:pt>
    <dgm:pt modelId="{2878AFE8-3BCE-49A5-933E-D110EB4BB100}" type="pres">
      <dgm:prSet presAssocID="{ACE1E842-041D-4FF1-8D09-DC873F4119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AE2085-CB48-49E8-A2AF-9F1AB969B812}" type="pres">
      <dgm:prSet presAssocID="{33512696-DB18-4590-A46E-81D33F28FAF3}" presName="linNode" presStyleCnt="0"/>
      <dgm:spPr/>
    </dgm:pt>
    <dgm:pt modelId="{0E1D1127-59D9-4C1B-BC88-B63E357FF74D}" type="pres">
      <dgm:prSet presAssocID="{33512696-DB18-4590-A46E-81D33F28FAF3}" presName="parentText" presStyleLbl="node1" presStyleIdx="0" presStyleCnt="3" custScaleX="90329" custScaleY="78570" custLinFactNeighborY="-67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71871-09B3-45F5-A009-E5466A608F29}" type="pres">
      <dgm:prSet presAssocID="{33512696-DB18-4590-A46E-81D33F28FAF3}" presName="descendantText" presStyleLbl="alignAccFollowNode1" presStyleIdx="0" presStyleCnt="3" custScaleX="95362" custScaleY="87940" custLinFactNeighborX="3058" custLinFactNeighborY="-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B6525-29D5-487B-B4DD-7050B0D9C6D0}" type="pres">
      <dgm:prSet presAssocID="{C4E54723-F37E-48E0-A528-A7BC08FCEDCB}" presName="sp" presStyleCnt="0"/>
      <dgm:spPr/>
    </dgm:pt>
    <dgm:pt modelId="{FDA46A44-86B2-4DF1-B6B9-1455AC71185C}" type="pres">
      <dgm:prSet presAssocID="{F5E7811C-D849-4A15-8886-7A2C032B941E}" presName="linNode" presStyleCnt="0"/>
      <dgm:spPr/>
    </dgm:pt>
    <dgm:pt modelId="{DBE87452-1312-4C37-8DA9-98CC88C4459C}" type="pres">
      <dgm:prSet presAssocID="{F5E7811C-D849-4A15-8886-7A2C032B941E}" presName="parentText" presStyleLbl="node1" presStyleIdx="1" presStyleCnt="3" custScaleX="90329" custScaleY="81587" custLinFactNeighborY="-65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BDA1F-B05C-4045-B441-9C87A6D06F76}" type="pres">
      <dgm:prSet presAssocID="{F5E7811C-D849-4A15-8886-7A2C032B941E}" presName="descendantText" presStyleLbl="alignAccFollowNode1" presStyleIdx="1" presStyleCnt="3" custScaleX="96023" custScaleY="99999" custLinFactNeighborX="4359" custLinFactNeighborY="-49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9AB5F-72A5-486B-ABED-DEEE31BE3443}" type="pres">
      <dgm:prSet presAssocID="{36D5F881-F93C-417F-BE01-A9DA477F557D}" presName="sp" presStyleCnt="0"/>
      <dgm:spPr/>
    </dgm:pt>
    <dgm:pt modelId="{1F9592F8-DF6E-4132-A728-A18DF75B56A9}" type="pres">
      <dgm:prSet presAssocID="{C2D091DE-CF1C-4B45-BC98-4F37BFBE5488}" presName="linNode" presStyleCnt="0"/>
      <dgm:spPr/>
    </dgm:pt>
    <dgm:pt modelId="{27C0CB36-ABBB-413A-B5E2-0FE21AD3474E}" type="pres">
      <dgm:prSet presAssocID="{C2D091DE-CF1C-4B45-BC98-4F37BFBE5488}" presName="parentText" presStyleLbl="node1" presStyleIdx="2" presStyleCnt="3" custScaleX="94426" custScaleY="81951" custLinFactNeighborX="-1273" custLinFactNeighborY="-107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34D53-2068-4380-8712-3D3312A4E8D8}" type="pres">
      <dgm:prSet presAssocID="{C2D091DE-CF1C-4B45-BC98-4F37BFBE5488}" presName="descendantText" presStyleLbl="alignAccFollowNode1" presStyleIdx="2" presStyleCnt="3" custScaleX="96023" custScaleY="87591" custLinFactNeighborX="47" custLinFactNeighborY="-12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C66E2F-51EE-4E78-9B74-E4D7A31E3CB6}" srcId="{33512696-DB18-4590-A46E-81D33F28FAF3}" destId="{D9BA5B74-8A83-486D-98CE-6391A569CB76}" srcOrd="0" destOrd="0" parTransId="{EB34A2B1-DB84-4DCC-92D3-3A085141714C}" sibTransId="{7776BB0E-DF56-4271-85D5-49EC83A3A5AB}"/>
    <dgm:cxn modelId="{FB63ED5A-1A46-43BC-91D8-468EC59355C7}" srcId="{ACE1E842-041D-4FF1-8D09-DC873F411907}" destId="{F5E7811C-D849-4A15-8886-7A2C032B941E}" srcOrd="1" destOrd="0" parTransId="{D3DD9FDD-8F4B-41BF-8662-617CA053DA25}" sibTransId="{36D5F881-F93C-417F-BE01-A9DA477F557D}"/>
    <dgm:cxn modelId="{A0E7BBF4-2E6F-4E25-89EA-6A4B8CD9891E}" srcId="{F5E7811C-D849-4A15-8886-7A2C032B941E}" destId="{19483EAB-41DC-49A2-BBB8-E7F9B2436DD7}" srcOrd="0" destOrd="0" parTransId="{EBCF1A3C-E5E9-4B75-8913-02897DD42BF9}" sibTransId="{FDA2546D-DE6C-441D-80D3-077D27403C13}"/>
    <dgm:cxn modelId="{2B6A5298-080E-4F41-9273-FA9089F619C3}" type="presOf" srcId="{D9BA5B74-8A83-486D-98CE-6391A569CB76}" destId="{DE271871-09B3-45F5-A009-E5466A608F29}" srcOrd="0" destOrd="0" presId="urn:microsoft.com/office/officeart/2005/8/layout/vList5"/>
    <dgm:cxn modelId="{6F40B2C8-F652-4466-A5D3-B2B94CC270BD}" type="presOf" srcId="{960513A2-C886-41F9-9EFA-9CDD444A942E}" destId="{EA834D53-2068-4380-8712-3D3312A4E8D8}" srcOrd="0" destOrd="0" presId="urn:microsoft.com/office/officeart/2005/8/layout/vList5"/>
    <dgm:cxn modelId="{1CF2AE49-44C3-4604-BCF6-F7D7E09766B9}" type="presOf" srcId="{F5E7811C-D849-4A15-8886-7A2C032B941E}" destId="{DBE87452-1312-4C37-8DA9-98CC88C4459C}" srcOrd="0" destOrd="0" presId="urn:microsoft.com/office/officeart/2005/8/layout/vList5"/>
    <dgm:cxn modelId="{97F20A49-E6BF-40B0-8559-BFE0F4344E1A}" srcId="{ACE1E842-041D-4FF1-8D09-DC873F411907}" destId="{33512696-DB18-4590-A46E-81D33F28FAF3}" srcOrd="0" destOrd="0" parTransId="{F4A86A0B-69AE-4767-8190-00EAD64DB3AF}" sibTransId="{C4E54723-F37E-48E0-A528-A7BC08FCEDCB}"/>
    <dgm:cxn modelId="{312ECAAF-C840-41B1-8A72-CE114E002775}" srcId="{C2D091DE-CF1C-4B45-BC98-4F37BFBE5488}" destId="{960513A2-C886-41F9-9EFA-9CDD444A942E}" srcOrd="0" destOrd="0" parTransId="{33A69EF8-EBEF-414E-ADF7-F4FE30FDCC84}" sibTransId="{7B1EEFAD-C8F2-46DC-BBC9-75DC319D37E7}"/>
    <dgm:cxn modelId="{C81C4260-064E-425D-AF07-89C35B1F0A0D}" type="presOf" srcId="{ACE1E842-041D-4FF1-8D09-DC873F411907}" destId="{2878AFE8-3BCE-49A5-933E-D110EB4BB100}" srcOrd="0" destOrd="0" presId="urn:microsoft.com/office/officeart/2005/8/layout/vList5"/>
    <dgm:cxn modelId="{58CA80DA-F4C4-41ED-A5BC-A677DD6440CA}" type="presOf" srcId="{19483EAB-41DC-49A2-BBB8-E7F9B2436DD7}" destId="{D51BDA1F-B05C-4045-B441-9C87A6D06F76}" srcOrd="0" destOrd="0" presId="urn:microsoft.com/office/officeart/2005/8/layout/vList5"/>
    <dgm:cxn modelId="{568A92CC-CB32-4DA4-B4DE-C24ADA72F532}" srcId="{ACE1E842-041D-4FF1-8D09-DC873F411907}" destId="{C2D091DE-CF1C-4B45-BC98-4F37BFBE5488}" srcOrd="2" destOrd="0" parTransId="{E6DDC00F-7C58-46D5-BFD5-0AA04110AD9C}" sibTransId="{CF9B8F00-7CFC-47E8-8A90-16EA1DCEEB84}"/>
    <dgm:cxn modelId="{7A486D4C-797F-4F52-90DD-75827CBEEA65}" type="presOf" srcId="{C2D091DE-CF1C-4B45-BC98-4F37BFBE5488}" destId="{27C0CB36-ABBB-413A-B5E2-0FE21AD3474E}" srcOrd="0" destOrd="0" presId="urn:microsoft.com/office/officeart/2005/8/layout/vList5"/>
    <dgm:cxn modelId="{D785B1C1-6280-40D6-B1D5-4081609211A7}" type="presOf" srcId="{33512696-DB18-4590-A46E-81D33F28FAF3}" destId="{0E1D1127-59D9-4C1B-BC88-B63E357FF74D}" srcOrd="0" destOrd="0" presId="urn:microsoft.com/office/officeart/2005/8/layout/vList5"/>
    <dgm:cxn modelId="{F89B6B2F-EDF7-4873-B187-85FE98008E38}" type="presParOf" srcId="{2878AFE8-3BCE-49A5-933E-D110EB4BB100}" destId="{1EAE2085-CB48-49E8-A2AF-9F1AB969B812}" srcOrd="0" destOrd="0" presId="urn:microsoft.com/office/officeart/2005/8/layout/vList5"/>
    <dgm:cxn modelId="{444D77F4-A21A-42A2-8FDE-728B9AC1F193}" type="presParOf" srcId="{1EAE2085-CB48-49E8-A2AF-9F1AB969B812}" destId="{0E1D1127-59D9-4C1B-BC88-B63E357FF74D}" srcOrd="0" destOrd="0" presId="urn:microsoft.com/office/officeart/2005/8/layout/vList5"/>
    <dgm:cxn modelId="{3B9E0EEF-CA15-4275-B3C6-D63ED1099AF4}" type="presParOf" srcId="{1EAE2085-CB48-49E8-A2AF-9F1AB969B812}" destId="{DE271871-09B3-45F5-A009-E5466A608F29}" srcOrd="1" destOrd="0" presId="urn:microsoft.com/office/officeart/2005/8/layout/vList5"/>
    <dgm:cxn modelId="{CDA89FC8-7DB6-4E8A-82C3-15C379DB8B0D}" type="presParOf" srcId="{2878AFE8-3BCE-49A5-933E-D110EB4BB100}" destId="{6C4B6525-29D5-487B-B4DD-7050B0D9C6D0}" srcOrd="1" destOrd="0" presId="urn:microsoft.com/office/officeart/2005/8/layout/vList5"/>
    <dgm:cxn modelId="{CFEC178E-58F1-44B5-BD60-74B54358D358}" type="presParOf" srcId="{2878AFE8-3BCE-49A5-933E-D110EB4BB100}" destId="{FDA46A44-86B2-4DF1-B6B9-1455AC71185C}" srcOrd="2" destOrd="0" presId="urn:microsoft.com/office/officeart/2005/8/layout/vList5"/>
    <dgm:cxn modelId="{22149F47-9616-4B5B-B4EA-E7D70071571A}" type="presParOf" srcId="{FDA46A44-86B2-4DF1-B6B9-1455AC71185C}" destId="{DBE87452-1312-4C37-8DA9-98CC88C4459C}" srcOrd="0" destOrd="0" presId="urn:microsoft.com/office/officeart/2005/8/layout/vList5"/>
    <dgm:cxn modelId="{D5545F90-E834-4A86-910E-1D1DA37952B5}" type="presParOf" srcId="{FDA46A44-86B2-4DF1-B6B9-1455AC71185C}" destId="{D51BDA1F-B05C-4045-B441-9C87A6D06F76}" srcOrd="1" destOrd="0" presId="urn:microsoft.com/office/officeart/2005/8/layout/vList5"/>
    <dgm:cxn modelId="{F78E889A-2FF6-483C-8D1D-FFD03F701E40}" type="presParOf" srcId="{2878AFE8-3BCE-49A5-933E-D110EB4BB100}" destId="{5979AB5F-72A5-486B-ABED-DEEE31BE3443}" srcOrd="3" destOrd="0" presId="urn:microsoft.com/office/officeart/2005/8/layout/vList5"/>
    <dgm:cxn modelId="{12231FEE-D170-42E3-AAAE-5A0313B42A01}" type="presParOf" srcId="{2878AFE8-3BCE-49A5-933E-D110EB4BB100}" destId="{1F9592F8-DF6E-4132-A728-A18DF75B56A9}" srcOrd="4" destOrd="0" presId="urn:microsoft.com/office/officeart/2005/8/layout/vList5"/>
    <dgm:cxn modelId="{8415B9CB-4766-4299-9AF5-8DF3006B5395}" type="presParOf" srcId="{1F9592F8-DF6E-4132-A728-A18DF75B56A9}" destId="{27C0CB36-ABBB-413A-B5E2-0FE21AD3474E}" srcOrd="0" destOrd="0" presId="urn:microsoft.com/office/officeart/2005/8/layout/vList5"/>
    <dgm:cxn modelId="{FF47BF2C-7386-4C35-8F05-6952C8DE41BE}" type="presParOf" srcId="{1F9592F8-DF6E-4132-A728-A18DF75B56A9}" destId="{EA834D53-2068-4380-8712-3D3312A4E8D8}" srcOrd="1" destOrd="0" presId="urn:microsoft.com/office/officeart/2005/8/layout/vList5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C5FF8F-E714-4067-94C5-EE076361BFEE}" type="doc">
      <dgm:prSet loTypeId="urn:microsoft.com/office/officeart/2005/8/layout/equation2" loCatId="process" qsTypeId="urn:microsoft.com/office/officeart/2005/8/quickstyle/3d1" qsCatId="3D" csTypeId="urn:microsoft.com/office/officeart/2005/8/colors/accent1_2" csCatId="accent1" phldr="1"/>
      <dgm:spPr/>
    </dgm:pt>
    <dgm:pt modelId="{57A0CAB8-447A-4CD7-970D-F25CD809371F}">
      <dgm:prSet phldrT="[Текст]" custT="1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pPr>
            <a:spcAft>
              <a:spcPts val="0"/>
            </a:spcAft>
          </a:pPr>
          <a:r>
            <a:rPr lang="ru-RU" sz="4000" b="1" dirty="0" smtClean="0"/>
            <a:t>18 </a:t>
          </a:r>
        </a:p>
        <a:p>
          <a:pPr>
            <a:spcAft>
              <a:spcPts val="0"/>
            </a:spcAft>
          </a:pPr>
          <a:r>
            <a:rPr lang="ru-RU" sz="1400" b="1" dirty="0" smtClean="0"/>
            <a:t>млн. руб. (2015 год)</a:t>
          </a:r>
          <a:endParaRPr lang="ru-RU" sz="1400" b="1" dirty="0"/>
        </a:p>
      </dgm:t>
    </dgm:pt>
    <dgm:pt modelId="{776670B3-0171-4ADB-99FC-EE5F98009678}" type="parTrans" cxnId="{A779A8DB-73F4-48E2-995D-9E5521DB71F7}">
      <dgm:prSet/>
      <dgm:spPr/>
      <dgm:t>
        <a:bodyPr/>
        <a:lstStyle/>
        <a:p>
          <a:endParaRPr lang="ru-RU"/>
        </a:p>
      </dgm:t>
    </dgm:pt>
    <dgm:pt modelId="{F25C4015-A182-4181-A654-48861137A4D2}" type="sibTrans" cxnId="{A779A8DB-73F4-48E2-995D-9E5521DB71F7}">
      <dgm:prSet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endParaRPr lang="ru-RU"/>
        </a:p>
      </dgm:t>
    </dgm:pt>
    <dgm:pt modelId="{1A4D4F8E-2C6C-4DF8-BA9D-E105FCFFC34A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- БЛАГОУСТРОЙСТВО</a:t>
          </a:r>
          <a:br>
            <a:rPr lang="ru-RU" sz="1000" b="1" dirty="0" smtClean="0"/>
          </a:br>
          <a:r>
            <a:rPr lang="ru-RU" sz="1000" b="1" dirty="0" smtClean="0"/>
            <a:t> </a:t>
          </a:r>
          <a:br>
            <a:rPr lang="ru-RU" sz="1000" b="1" dirty="0" smtClean="0"/>
          </a:br>
          <a:r>
            <a:rPr lang="ru-RU" sz="1000" b="1" dirty="0" smtClean="0"/>
            <a:t>- САНТЕХНИЧЕСКИЕ И ЭЛЕКТРОМОНТАЖНЫЕ РАБОТЫ </a:t>
          </a:r>
          <a:br>
            <a:rPr lang="ru-RU" sz="1000" b="1" dirty="0" smtClean="0"/>
          </a:br>
          <a:r>
            <a:rPr lang="ru-RU" sz="1000" b="1" dirty="0" smtClean="0"/>
            <a:t/>
          </a:r>
          <a:br>
            <a:rPr lang="ru-RU" sz="1000" b="1" dirty="0" smtClean="0"/>
          </a:br>
          <a:r>
            <a:rPr lang="ru-RU" sz="1000" b="1" dirty="0" smtClean="0"/>
            <a:t>- РЕКОНСТРУКЦИЯ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И КАПИТАЛЬНЫЙ РЕМОНТ КОРПУСОВ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/>
            <a:t>И ЗДАНИЙ</a:t>
          </a:r>
          <a:endParaRPr lang="ru-RU" sz="1000" b="1" dirty="0"/>
        </a:p>
      </dgm:t>
    </dgm:pt>
    <dgm:pt modelId="{7D706949-79A3-4F5F-BFAB-5D5A76A0E43F}" type="parTrans" cxnId="{CBA9E424-E358-4915-ACA2-D0BBF34F9533}">
      <dgm:prSet/>
      <dgm:spPr/>
      <dgm:t>
        <a:bodyPr/>
        <a:lstStyle/>
        <a:p>
          <a:endParaRPr lang="ru-RU"/>
        </a:p>
      </dgm:t>
    </dgm:pt>
    <dgm:pt modelId="{8B928259-81F4-4AE8-A3BC-0552F6201549}" type="sibTrans" cxnId="{CBA9E424-E358-4915-ACA2-D0BBF34F9533}">
      <dgm:prSet/>
      <dgm:spPr/>
      <dgm:t>
        <a:bodyPr/>
        <a:lstStyle/>
        <a:p>
          <a:endParaRPr lang="ru-RU"/>
        </a:p>
      </dgm:t>
    </dgm:pt>
    <dgm:pt modelId="{DD50795A-D0D6-4D9A-BB34-136DCDD0632F}" type="pres">
      <dgm:prSet presAssocID="{58C5FF8F-E714-4067-94C5-EE076361BFEE}" presName="Name0" presStyleCnt="0">
        <dgm:presLayoutVars>
          <dgm:dir/>
          <dgm:resizeHandles val="exact"/>
        </dgm:presLayoutVars>
      </dgm:prSet>
      <dgm:spPr/>
    </dgm:pt>
    <dgm:pt modelId="{B93CC3D1-FDF5-4BB4-BE34-2BE1E875ACC1}" type="pres">
      <dgm:prSet presAssocID="{58C5FF8F-E714-4067-94C5-EE076361BFEE}" presName="vNodes" presStyleCnt="0"/>
      <dgm:spPr/>
    </dgm:pt>
    <dgm:pt modelId="{110999F3-5B31-40DD-A98B-7C9BE072419D}" type="pres">
      <dgm:prSet presAssocID="{57A0CAB8-447A-4CD7-970D-F25CD809371F}" presName="node" presStyleLbl="node1" presStyleIdx="0" presStyleCnt="2" custScaleX="156328" custScaleY="146140" custLinFactNeighborX="-126" custLinFactNeighborY="-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6D9B9-52B9-45E9-B44B-7F7C7BCD2F61}" type="pres">
      <dgm:prSet presAssocID="{58C5FF8F-E714-4067-94C5-EE076361BFEE}" presName="sibTransLast" presStyleLbl="sibTrans2D1" presStyleIdx="0" presStyleCnt="1" custScaleX="213488" custScaleY="143573" custLinFactNeighborX="-21719" custLinFactNeighborY="11081"/>
      <dgm:spPr/>
      <dgm:t>
        <a:bodyPr/>
        <a:lstStyle/>
        <a:p>
          <a:endParaRPr lang="ru-RU"/>
        </a:p>
      </dgm:t>
    </dgm:pt>
    <dgm:pt modelId="{77CF1EC3-9B23-412D-881F-AFC55783A534}" type="pres">
      <dgm:prSet presAssocID="{58C5FF8F-E714-4067-94C5-EE076361BFE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5F4FEE0A-52FA-467E-AABB-E315514798AC}" type="pres">
      <dgm:prSet presAssocID="{58C5FF8F-E714-4067-94C5-EE076361BFEE}" presName="lastNode" presStyleLbl="node1" presStyleIdx="1" presStyleCnt="2" custScaleX="260810" custScaleY="236898" custLinFactNeighborX="61804" custLinFactNeighborY="-3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2F1688-08A3-4676-B95C-7A8D375FB996}" type="presOf" srcId="{F25C4015-A182-4181-A654-48861137A4D2}" destId="{77CF1EC3-9B23-412D-881F-AFC55783A534}" srcOrd="1" destOrd="0" presId="urn:microsoft.com/office/officeart/2005/8/layout/equation2"/>
    <dgm:cxn modelId="{5C8A73E7-388A-498B-ACD8-29CFBE6DE6EB}" type="presOf" srcId="{1A4D4F8E-2C6C-4DF8-BA9D-E105FCFFC34A}" destId="{5F4FEE0A-52FA-467E-AABB-E315514798AC}" srcOrd="0" destOrd="0" presId="urn:microsoft.com/office/officeart/2005/8/layout/equation2"/>
    <dgm:cxn modelId="{7895DBF0-DD4D-4C19-976F-2F48DDB37767}" type="presOf" srcId="{57A0CAB8-447A-4CD7-970D-F25CD809371F}" destId="{110999F3-5B31-40DD-A98B-7C9BE072419D}" srcOrd="0" destOrd="0" presId="urn:microsoft.com/office/officeart/2005/8/layout/equation2"/>
    <dgm:cxn modelId="{A3DA86ED-5DD2-4B29-8EDF-4FAD19444090}" type="presOf" srcId="{F25C4015-A182-4181-A654-48861137A4D2}" destId="{BB86D9B9-52B9-45E9-B44B-7F7C7BCD2F61}" srcOrd="0" destOrd="0" presId="urn:microsoft.com/office/officeart/2005/8/layout/equation2"/>
    <dgm:cxn modelId="{D90598A6-25FF-4217-96E4-0D3F81C8ABD1}" type="presOf" srcId="{58C5FF8F-E714-4067-94C5-EE076361BFEE}" destId="{DD50795A-D0D6-4D9A-BB34-136DCDD0632F}" srcOrd="0" destOrd="0" presId="urn:microsoft.com/office/officeart/2005/8/layout/equation2"/>
    <dgm:cxn modelId="{CBA9E424-E358-4915-ACA2-D0BBF34F9533}" srcId="{58C5FF8F-E714-4067-94C5-EE076361BFEE}" destId="{1A4D4F8E-2C6C-4DF8-BA9D-E105FCFFC34A}" srcOrd="1" destOrd="0" parTransId="{7D706949-79A3-4F5F-BFAB-5D5A76A0E43F}" sibTransId="{8B928259-81F4-4AE8-A3BC-0552F6201549}"/>
    <dgm:cxn modelId="{A779A8DB-73F4-48E2-995D-9E5521DB71F7}" srcId="{58C5FF8F-E714-4067-94C5-EE076361BFEE}" destId="{57A0CAB8-447A-4CD7-970D-F25CD809371F}" srcOrd="0" destOrd="0" parTransId="{776670B3-0171-4ADB-99FC-EE5F98009678}" sibTransId="{F25C4015-A182-4181-A654-48861137A4D2}"/>
    <dgm:cxn modelId="{D311F51A-6EB3-4941-8D7A-34C38D26353B}" type="presParOf" srcId="{DD50795A-D0D6-4D9A-BB34-136DCDD0632F}" destId="{B93CC3D1-FDF5-4BB4-BE34-2BE1E875ACC1}" srcOrd="0" destOrd="0" presId="urn:microsoft.com/office/officeart/2005/8/layout/equation2"/>
    <dgm:cxn modelId="{EF43970A-686A-494A-A2B9-C2252575AD78}" type="presParOf" srcId="{B93CC3D1-FDF5-4BB4-BE34-2BE1E875ACC1}" destId="{110999F3-5B31-40DD-A98B-7C9BE072419D}" srcOrd="0" destOrd="0" presId="urn:microsoft.com/office/officeart/2005/8/layout/equation2"/>
    <dgm:cxn modelId="{B5B04E75-936E-4655-82C6-78D9B1D38EAD}" type="presParOf" srcId="{DD50795A-D0D6-4D9A-BB34-136DCDD0632F}" destId="{BB86D9B9-52B9-45E9-B44B-7F7C7BCD2F61}" srcOrd="1" destOrd="0" presId="urn:microsoft.com/office/officeart/2005/8/layout/equation2"/>
    <dgm:cxn modelId="{C336E9B1-C596-49DC-8E6C-ED541B83EF2E}" type="presParOf" srcId="{BB86D9B9-52B9-45E9-B44B-7F7C7BCD2F61}" destId="{77CF1EC3-9B23-412D-881F-AFC55783A534}" srcOrd="0" destOrd="0" presId="urn:microsoft.com/office/officeart/2005/8/layout/equation2"/>
    <dgm:cxn modelId="{7687493E-4C52-4CF8-8539-87F1B609C7D0}" type="presParOf" srcId="{DD50795A-D0D6-4D9A-BB34-136DCDD0632F}" destId="{5F4FEE0A-52FA-467E-AABB-E315514798AC}" srcOrd="2" destOrd="0" presId="urn:microsoft.com/office/officeart/2005/8/layout/equation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72B6B1-1A88-44D0-A6E7-56E412EA434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C23DCF-F0BC-42FC-84CB-20C2AE66DFC5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1600" dirty="0" smtClean="0"/>
            <a:t>г. Березовский</a:t>
          </a:r>
          <a:endParaRPr lang="ru-RU" sz="1600" dirty="0"/>
        </a:p>
      </dgm:t>
    </dgm:pt>
    <dgm:pt modelId="{6E05C3E2-BADA-4D4E-9108-C3CAC75B9D96}" type="parTrans" cxnId="{5F397647-19EF-4753-A7F0-97B06F34795E}">
      <dgm:prSet/>
      <dgm:spPr/>
      <dgm:t>
        <a:bodyPr/>
        <a:lstStyle/>
        <a:p>
          <a:endParaRPr lang="ru-RU"/>
        </a:p>
      </dgm:t>
    </dgm:pt>
    <dgm:pt modelId="{AD23691E-0ED2-430C-BC5B-62B3D7EBA93C}" type="sibTrans" cxnId="{5F397647-19EF-4753-A7F0-97B06F34795E}">
      <dgm:prSet/>
      <dgm:spPr/>
      <dgm:t>
        <a:bodyPr/>
        <a:lstStyle/>
        <a:p>
          <a:endParaRPr lang="ru-RU"/>
        </a:p>
      </dgm:t>
    </dgm:pt>
    <dgm:pt modelId="{9519DA00-67C0-4DC6-9444-4473434E8235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пос. Монетный</a:t>
          </a:r>
          <a:endParaRPr lang="ru-RU" sz="1600" dirty="0">
            <a:solidFill>
              <a:schemeClr val="tx1"/>
            </a:solidFill>
          </a:endParaRPr>
        </a:p>
      </dgm:t>
    </dgm:pt>
    <dgm:pt modelId="{A4229B1A-4D3E-409C-91A5-DC8E9B1D242F}" type="parTrans" cxnId="{4FDE42D3-76A0-468E-A322-1A4D49502531}">
      <dgm:prSet/>
      <dgm:spPr/>
      <dgm:t>
        <a:bodyPr/>
        <a:lstStyle/>
        <a:p>
          <a:endParaRPr lang="ru-RU"/>
        </a:p>
      </dgm:t>
    </dgm:pt>
    <dgm:pt modelId="{067A88EA-A039-4A52-A68B-D5252EDBFFB0}" type="sibTrans" cxnId="{4FDE42D3-76A0-468E-A322-1A4D49502531}">
      <dgm:prSet/>
      <dgm:spPr/>
      <dgm:t>
        <a:bodyPr/>
        <a:lstStyle/>
        <a:p>
          <a:endParaRPr lang="ru-RU"/>
        </a:p>
      </dgm:t>
    </dgm:pt>
    <dgm:pt modelId="{3552672C-5919-41AB-9566-7F077EC9FA84}">
      <dgm:prSet phldrT="[Текст]"/>
      <dgm:spPr>
        <a:solidFill>
          <a:srgbClr val="FFFF00"/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dirty="0" smtClean="0"/>
            <a:t>2014 – 121,1 млн. руб.</a:t>
          </a:r>
          <a:endParaRPr lang="ru-RU" dirty="0"/>
        </a:p>
      </dgm:t>
    </dgm:pt>
    <dgm:pt modelId="{48F7B240-BB8F-456A-9C9F-AB48A7D4092F}" type="parTrans" cxnId="{61533C16-6289-45C2-824D-B4040164CDA7}">
      <dgm:prSet/>
      <dgm:spPr/>
      <dgm:t>
        <a:bodyPr/>
        <a:lstStyle/>
        <a:p>
          <a:endParaRPr lang="ru-RU"/>
        </a:p>
      </dgm:t>
    </dgm:pt>
    <dgm:pt modelId="{3E0D86E3-4F0B-4166-9467-14A6A3BA4A61}" type="sibTrans" cxnId="{61533C16-6289-45C2-824D-B4040164CDA7}">
      <dgm:prSet/>
      <dgm:spPr/>
      <dgm:t>
        <a:bodyPr/>
        <a:lstStyle/>
        <a:p>
          <a:endParaRPr lang="ru-RU"/>
        </a:p>
      </dgm:t>
    </dgm:pt>
    <dgm:pt modelId="{C8A456A2-7C97-4A5F-B6FE-A9FC79FF5339}">
      <dgm:prSet phldrT="[Текст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2014 – 54,9 млн. руб.</a:t>
          </a:r>
          <a:endParaRPr lang="ru-RU" dirty="0">
            <a:solidFill>
              <a:schemeClr val="bg1"/>
            </a:solidFill>
          </a:endParaRPr>
        </a:p>
      </dgm:t>
    </dgm:pt>
    <dgm:pt modelId="{ABEA14C2-9E78-42A0-8C33-E617D2CF8814}" type="parTrans" cxnId="{C71E5F51-8383-4F69-BCD7-376F30D6C65F}">
      <dgm:prSet/>
      <dgm:spPr/>
      <dgm:t>
        <a:bodyPr/>
        <a:lstStyle/>
        <a:p>
          <a:endParaRPr lang="ru-RU"/>
        </a:p>
      </dgm:t>
    </dgm:pt>
    <dgm:pt modelId="{432B46A0-9FB1-47F9-8BFD-77A86116265B}" type="sibTrans" cxnId="{C71E5F51-8383-4F69-BCD7-376F30D6C65F}">
      <dgm:prSet/>
      <dgm:spPr/>
      <dgm:t>
        <a:bodyPr/>
        <a:lstStyle/>
        <a:p>
          <a:endParaRPr lang="ru-RU"/>
        </a:p>
      </dgm:t>
    </dgm:pt>
    <dgm:pt modelId="{7E19A401-DBB9-4383-B2BF-1179310A5D67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пос. Ключевск</a:t>
          </a:r>
          <a:endParaRPr lang="ru-RU" sz="1600" dirty="0">
            <a:solidFill>
              <a:schemeClr val="tx1"/>
            </a:solidFill>
          </a:endParaRPr>
        </a:p>
      </dgm:t>
    </dgm:pt>
    <dgm:pt modelId="{BCAD7329-9A75-4DD9-B485-DB82E4FCCD81}" type="parTrans" cxnId="{FA218693-F6ED-417C-8A08-FBFB69CE7F26}">
      <dgm:prSet/>
      <dgm:spPr/>
      <dgm:t>
        <a:bodyPr/>
        <a:lstStyle/>
        <a:p>
          <a:endParaRPr lang="ru-RU"/>
        </a:p>
      </dgm:t>
    </dgm:pt>
    <dgm:pt modelId="{90322A68-E162-4AFD-844B-08E14FC7172C}" type="sibTrans" cxnId="{FA218693-F6ED-417C-8A08-FBFB69CE7F26}">
      <dgm:prSet/>
      <dgm:spPr/>
      <dgm:t>
        <a:bodyPr/>
        <a:lstStyle/>
        <a:p>
          <a:endParaRPr lang="ru-RU"/>
        </a:p>
      </dgm:t>
    </dgm:pt>
    <dgm:pt modelId="{3097D740-0B4D-454A-ADDA-71C0398DD0DC}">
      <dgm:prSet phldrT="[Текст]"/>
      <dgm:spPr>
        <a:solidFill>
          <a:schemeClr val="bg2">
            <a:lumMod val="75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dirty="0" smtClean="0"/>
            <a:t>2014 – 43,8 млн. руб.</a:t>
          </a:r>
          <a:endParaRPr lang="ru-RU" dirty="0"/>
        </a:p>
      </dgm:t>
    </dgm:pt>
    <dgm:pt modelId="{5E628B8F-8386-4A2A-A9D4-9354D4BE0056}" type="parTrans" cxnId="{7079DD9F-263D-48ED-AB15-80E58D47675A}">
      <dgm:prSet/>
      <dgm:spPr/>
      <dgm:t>
        <a:bodyPr/>
        <a:lstStyle/>
        <a:p>
          <a:endParaRPr lang="ru-RU"/>
        </a:p>
      </dgm:t>
    </dgm:pt>
    <dgm:pt modelId="{292A31B8-B949-41ED-B0B6-2D319B80D84F}" type="sibTrans" cxnId="{7079DD9F-263D-48ED-AB15-80E58D47675A}">
      <dgm:prSet/>
      <dgm:spPr/>
      <dgm:t>
        <a:bodyPr/>
        <a:lstStyle/>
        <a:p>
          <a:endParaRPr lang="ru-RU"/>
        </a:p>
      </dgm:t>
    </dgm:pt>
    <dgm:pt modelId="{01B442CB-1B73-4CE4-95EF-C59CB3741116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/>
            <a:t>пос. Лосиный</a:t>
          </a:r>
          <a:endParaRPr lang="ru-RU" sz="1600" dirty="0"/>
        </a:p>
      </dgm:t>
    </dgm:pt>
    <dgm:pt modelId="{8A4D4BAD-09C0-454C-A9FA-CD715406B71F}" type="parTrans" cxnId="{F50457E1-6140-4309-8D68-141DBA91BC9F}">
      <dgm:prSet/>
      <dgm:spPr/>
      <dgm:t>
        <a:bodyPr/>
        <a:lstStyle/>
        <a:p>
          <a:endParaRPr lang="ru-RU"/>
        </a:p>
      </dgm:t>
    </dgm:pt>
    <dgm:pt modelId="{B1DB1D1E-581F-438D-A3A2-FFABD2591A59}" type="sibTrans" cxnId="{F50457E1-6140-4309-8D68-141DBA91BC9F}">
      <dgm:prSet/>
      <dgm:spPr/>
      <dgm:t>
        <a:bodyPr/>
        <a:lstStyle/>
        <a:p>
          <a:endParaRPr lang="ru-RU"/>
        </a:p>
      </dgm:t>
    </dgm:pt>
    <dgm:pt modelId="{6CB5F78A-9A92-47B5-98E7-1B7F15F7D6AF}">
      <dgm:prSet phldrT="[Текст]"/>
      <dgm:spPr>
        <a:solidFill>
          <a:srgbClr val="FF6600"/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2014 – 1 854,3 млн. руб.</a:t>
          </a:r>
          <a:endParaRPr lang="ru-RU" dirty="0">
            <a:solidFill>
              <a:schemeClr val="bg1"/>
            </a:solidFill>
          </a:endParaRPr>
        </a:p>
      </dgm:t>
    </dgm:pt>
    <dgm:pt modelId="{48DD0FA7-816F-4B5E-BDA5-456B54F88611}" type="parTrans" cxnId="{DEECF521-BFFB-4446-BF2F-FA3E4FEB735F}">
      <dgm:prSet/>
      <dgm:spPr/>
      <dgm:t>
        <a:bodyPr/>
        <a:lstStyle/>
        <a:p>
          <a:endParaRPr lang="ru-RU"/>
        </a:p>
      </dgm:t>
    </dgm:pt>
    <dgm:pt modelId="{631DD320-5079-4FE1-BA1E-7AEEACB14608}" type="sibTrans" cxnId="{DEECF521-BFFB-4446-BF2F-FA3E4FEB735F}">
      <dgm:prSet/>
      <dgm:spPr/>
      <dgm:t>
        <a:bodyPr/>
        <a:lstStyle/>
        <a:p>
          <a:endParaRPr lang="ru-RU"/>
        </a:p>
      </dgm:t>
    </dgm:pt>
    <dgm:pt modelId="{D692D840-6596-4B68-B9F7-1B692222E955}">
      <dgm:prSet phldrT="[Текст]"/>
      <dgm:spPr>
        <a:solidFill>
          <a:srgbClr val="FF6600"/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2015 – 1 704,7 млн. руб.</a:t>
          </a:r>
          <a:endParaRPr lang="ru-RU" dirty="0">
            <a:solidFill>
              <a:schemeClr val="bg1"/>
            </a:solidFill>
          </a:endParaRPr>
        </a:p>
      </dgm:t>
    </dgm:pt>
    <dgm:pt modelId="{63CAA591-E643-45B4-B8BE-5274658510A1}" type="parTrans" cxnId="{8724D116-A40A-44D6-A407-35091764F73D}">
      <dgm:prSet/>
      <dgm:spPr/>
      <dgm:t>
        <a:bodyPr/>
        <a:lstStyle/>
        <a:p>
          <a:endParaRPr lang="ru-RU"/>
        </a:p>
      </dgm:t>
    </dgm:pt>
    <dgm:pt modelId="{371939E0-3CC9-46A3-A66F-B37A3D0709DD}" type="sibTrans" cxnId="{8724D116-A40A-44D6-A407-35091764F73D}">
      <dgm:prSet/>
      <dgm:spPr/>
      <dgm:t>
        <a:bodyPr/>
        <a:lstStyle/>
        <a:p>
          <a:endParaRPr lang="ru-RU"/>
        </a:p>
      </dgm:t>
    </dgm:pt>
    <dgm:pt modelId="{FBF04FAC-78DE-463C-8D45-2904444C872B}">
      <dgm:prSet phldrT="[Текст]"/>
      <dgm:spPr>
        <a:solidFill>
          <a:srgbClr val="FFFF00"/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dirty="0" smtClean="0"/>
            <a:t>2015 – 188,4 млн. руб.</a:t>
          </a:r>
          <a:endParaRPr lang="ru-RU" dirty="0"/>
        </a:p>
      </dgm:t>
    </dgm:pt>
    <dgm:pt modelId="{E046B190-6DCC-4E0D-AAD3-0CB97D38F9EA}" type="parTrans" cxnId="{FD38C524-80F5-42C7-9382-A2227FEDDC74}">
      <dgm:prSet/>
      <dgm:spPr/>
      <dgm:t>
        <a:bodyPr/>
        <a:lstStyle/>
        <a:p>
          <a:endParaRPr lang="ru-RU"/>
        </a:p>
      </dgm:t>
    </dgm:pt>
    <dgm:pt modelId="{C344C2DD-4599-47C5-AAE9-D29AB03A3C95}" type="sibTrans" cxnId="{FD38C524-80F5-42C7-9382-A2227FEDDC74}">
      <dgm:prSet/>
      <dgm:spPr/>
      <dgm:t>
        <a:bodyPr/>
        <a:lstStyle/>
        <a:p>
          <a:endParaRPr lang="ru-RU"/>
        </a:p>
      </dgm:t>
    </dgm:pt>
    <dgm:pt modelId="{73C07C4A-6D4E-42C3-8989-6CA133BBFED4}">
      <dgm:prSet phldrT="[Текст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2015 – 60,1 млн. руб.</a:t>
          </a:r>
          <a:endParaRPr lang="ru-RU" dirty="0">
            <a:solidFill>
              <a:schemeClr val="bg1"/>
            </a:solidFill>
          </a:endParaRPr>
        </a:p>
      </dgm:t>
    </dgm:pt>
    <dgm:pt modelId="{35AE42D7-FF92-4F5C-933E-EDBA2D11E29A}" type="parTrans" cxnId="{6F4F9A84-C476-489B-9919-66C93FDF5430}">
      <dgm:prSet/>
      <dgm:spPr/>
      <dgm:t>
        <a:bodyPr/>
        <a:lstStyle/>
        <a:p>
          <a:endParaRPr lang="ru-RU"/>
        </a:p>
      </dgm:t>
    </dgm:pt>
    <dgm:pt modelId="{BFF525FD-7135-4594-B348-268AF1106DA5}" type="sibTrans" cxnId="{6F4F9A84-C476-489B-9919-66C93FDF5430}">
      <dgm:prSet/>
      <dgm:spPr/>
      <dgm:t>
        <a:bodyPr/>
        <a:lstStyle/>
        <a:p>
          <a:endParaRPr lang="ru-RU"/>
        </a:p>
      </dgm:t>
    </dgm:pt>
    <dgm:pt modelId="{0CEFF8F2-CC01-4A37-ABBD-E46CF802DD07}">
      <dgm:prSet phldrT="[Текст]"/>
      <dgm:spPr>
        <a:solidFill>
          <a:schemeClr val="bg2">
            <a:lumMod val="75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dirty="0" smtClean="0"/>
            <a:t>2015 – 56,5 млн. руб.</a:t>
          </a:r>
          <a:endParaRPr lang="ru-RU" dirty="0"/>
        </a:p>
      </dgm:t>
    </dgm:pt>
    <dgm:pt modelId="{9AD6DDC3-5239-469D-86A6-6515FA96AAAF}" type="parTrans" cxnId="{D5B6F1D1-0A1E-4DA1-90C9-DDBE3A00A287}">
      <dgm:prSet/>
      <dgm:spPr/>
      <dgm:t>
        <a:bodyPr/>
        <a:lstStyle/>
        <a:p>
          <a:endParaRPr lang="ru-RU"/>
        </a:p>
      </dgm:t>
    </dgm:pt>
    <dgm:pt modelId="{1374E976-4223-41A9-BCDD-225AEF899EA8}" type="sibTrans" cxnId="{D5B6F1D1-0A1E-4DA1-90C9-DDBE3A00A287}">
      <dgm:prSet/>
      <dgm:spPr/>
      <dgm:t>
        <a:bodyPr/>
        <a:lstStyle/>
        <a:p>
          <a:endParaRPr lang="ru-RU"/>
        </a:p>
      </dgm:t>
    </dgm:pt>
    <dgm:pt modelId="{1099EEBC-29E2-4361-B000-AB0B99506881}" type="pres">
      <dgm:prSet presAssocID="{FF72B6B1-1A88-44D0-A6E7-56E412EA43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1A3277-51CD-4CB2-A3CE-EA57C982A656}" type="pres">
      <dgm:prSet presAssocID="{42C23DCF-F0BC-42FC-84CB-20C2AE66DFC5}" presName="linNode" presStyleCnt="0"/>
      <dgm:spPr/>
    </dgm:pt>
    <dgm:pt modelId="{22F1A457-0D62-4FC5-97B2-EFC2FB6862F3}" type="pres">
      <dgm:prSet presAssocID="{42C23DCF-F0BC-42FC-84CB-20C2AE66DFC5}" presName="parentText" presStyleLbl="node1" presStyleIdx="0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61BB456-42B1-4BAD-955C-D6ED4E3E5A93}" type="pres">
      <dgm:prSet presAssocID="{42C23DCF-F0BC-42FC-84CB-20C2AE66DFC5}" presName="descendantText" presStyleLbl="alignAccFollowNode1" presStyleIdx="0" presStyleCnt="4" custScaleX="45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2569F-E04C-41EF-A805-3EA166988345}" type="pres">
      <dgm:prSet presAssocID="{AD23691E-0ED2-430C-BC5B-62B3D7EBA93C}" presName="sp" presStyleCnt="0"/>
      <dgm:spPr/>
    </dgm:pt>
    <dgm:pt modelId="{CE751038-E6F2-4162-9EA6-4746C9E11E56}" type="pres">
      <dgm:prSet presAssocID="{9519DA00-67C0-4DC6-9444-4473434E8235}" presName="linNode" presStyleCnt="0"/>
      <dgm:spPr/>
    </dgm:pt>
    <dgm:pt modelId="{28DA8CDE-727D-4352-B804-8AB20CA493FD}" type="pres">
      <dgm:prSet presAssocID="{9519DA00-67C0-4DC6-9444-4473434E8235}" presName="parentText" presStyleLbl="node1" presStyleIdx="1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8C087E6-2193-4B32-8B0B-57B1DA080F3B}" type="pres">
      <dgm:prSet presAssocID="{9519DA00-67C0-4DC6-9444-4473434E8235}" presName="descendantText" presStyleLbl="alignAccFollowNode1" presStyleIdx="1" presStyleCnt="4" custScaleX="45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408260-22D8-4601-9828-DEA2994AA04C}" type="pres">
      <dgm:prSet presAssocID="{067A88EA-A039-4A52-A68B-D5252EDBFFB0}" presName="sp" presStyleCnt="0"/>
      <dgm:spPr/>
    </dgm:pt>
    <dgm:pt modelId="{45FC90A9-FB1E-4300-80A3-2739DF780A56}" type="pres">
      <dgm:prSet presAssocID="{01B442CB-1B73-4CE4-95EF-C59CB3741116}" presName="linNode" presStyleCnt="0"/>
      <dgm:spPr/>
    </dgm:pt>
    <dgm:pt modelId="{5AC87B61-8B12-4795-AE46-2583D8B8340B}" type="pres">
      <dgm:prSet presAssocID="{01B442CB-1B73-4CE4-95EF-C59CB3741116}" presName="parentText" presStyleLbl="node1" presStyleIdx="2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CD7BDEE-4CA8-4A99-A4F8-686C7C17605C}" type="pres">
      <dgm:prSet presAssocID="{01B442CB-1B73-4CE4-95EF-C59CB3741116}" presName="descendantText" presStyleLbl="alignAccFollowNode1" presStyleIdx="2" presStyleCnt="4" custScaleX="45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CB6CD-F9E1-479F-8E44-EB25E401FDEA}" type="pres">
      <dgm:prSet presAssocID="{B1DB1D1E-581F-438D-A3A2-FFABD2591A59}" presName="sp" presStyleCnt="0"/>
      <dgm:spPr/>
    </dgm:pt>
    <dgm:pt modelId="{67449E8A-0FE3-477C-AE01-68C2E52779BA}" type="pres">
      <dgm:prSet presAssocID="{7E19A401-DBB9-4383-B2BF-1179310A5D67}" presName="linNode" presStyleCnt="0"/>
      <dgm:spPr/>
    </dgm:pt>
    <dgm:pt modelId="{C5FB16D8-BCC3-49AE-ACE4-E5CC708A25B6}" type="pres">
      <dgm:prSet presAssocID="{7E19A401-DBB9-4383-B2BF-1179310A5D67}" presName="parentText" presStyleLbl="node1" presStyleIdx="3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4A74B029-D2A2-495D-8216-A2782A710AD2}" type="pres">
      <dgm:prSet presAssocID="{7E19A401-DBB9-4383-B2BF-1179310A5D67}" presName="descendantText" presStyleLbl="alignAccFollowNode1" presStyleIdx="3" presStyleCnt="4" custScaleX="45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24D116-A40A-44D6-A407-35091764F73D}" srcId="{42C23DCF-F0BC-42FC-84CB-20C2AE66DFC5}" destId="{D692D840-6596-4B68-B9F7-1B692222E955}" srcOrd="1" destOrd="0" parTransId="{63CAA591-E643-45B4-B8BE-5274658510A1}" sibTransId="{371939E0-3CC9-46A3-A66F-B37A3D0709DD}"/>
    <dgm:cxn modelId="{F50457E1-6140-4309-8D68-141DBA91BC9F}" srcId="{FF72B6B1-1A88-44D0-A6E7-56E412EA4348}" destId="{01B442CB-1B73-4CE4-95EF-C59CB3741116}" srcOrd="2" destOrd="0" parTransId="{8A4D4BAD-09C0-454C-A9FA-CD715406B71F}" sibTransId="{B1DB1D1E-581F-438D-A3A2-FFABD2591A59}"/>
    <dgm:cxn modelId="{7283B0D4-26D2-4D5F-B14E-7F9F6C1E59A5}" type="presOf" srcId="{FBF04FAC-78DE-463C-8D45-2904444C872B}" destId="{08C087E6-2193-4B32-8B0B-57B1DA080F3B}" srcOrd="0" destOrd="1" presId="urn:microsoft.com/office/officeart/2005/8/layout/vList5"/>
    <dgm:cxn modelId="{E9BC7D5A-D298-4CEE-B18F-AEBB19437354}" type="presOf" srcId="{3552672C-5919-41AB-9566-7F077EC9FA84}" destId="{08C087E6-2193-4B32-8B0B-57B1DA080F3B}" srcOrd="0" destOrd="0" presId="urn:microsoft.com/office/officeart/2005/8/layout/vList5"/>
    <dgm:cxn modelId="{6B09A1AB-9BB3-4FA8-A2B7-49C8B7AE33EF}" type="presOf" srcId="{01B442CB-1B73-4CE4-95EF-C59CB3741116}" destId="{5AC87B61-8B12-4795-AE46-2583D8B8340B}" srcOrd="0" destOrd="0" presId="urn:microsoft.com/office/officeart/2005/8/layout/vList5"/>
    <dgm:cxn modelId="{FD38C524-80F5-42C7-9382-A2227FEDDC74}" srcId="{9519DA00-67C0-4DC6-9444-4473434E8235}" destId="{FBF04FAC-78DE-463C-8D45-2904444C872B}" srcOrd="1" destOrd="0" parTransId="{E046B190-6DCC-4E0D-AAD3-0CB97D38F9EA}" sibTransId="{C344C2DD-4599-47C5-AAE9-D29AB03A3C95}"/>
    <dgm:cxn modelId="{5325D9EA-BF93-4C29-80A8-F9581D1DBE6B}" type="presOf" srcId="{42C23DCF-F0BC-42FC-84CB-20C2AE66DFC5}" destId="{22F1A457-0D62-4FC5-97B2-EFC2FB6862F3}" srcOrd="0" destOrd="0" presId="urn:microsoft.com/office/officeart/2005/8/layout/vList5"/>
    <dgm:cxn modelId="{43C3A9B0-C357-4429-A422-A9289E295E50}" type="presOf" srcId="{C8A456A2-7C97-4A5F-B6FE-A9FC79FF5339}" destId="{ACD7BDEE-4CA8-4A99-A4F8-686C7C17605C}" srcOrd="0" destOrd="0" presId="urn:microsoft.com/office/officeart/2005/8/layout/vList5"/>
    <dgm:cxn modelId="{FA218693-F6ED-417C-8A08-FBFB69CE7F26}" srcId="{FF72B6B1-1A88-44D0-A6E7-56E412EA4348}" destId="{7E19A401-DBB9-4383-B2BF-1179310A5D67}" srcOrd="3" destOrd="0" parTransId="{BCAD7329-9A75-4DD9-B485-DB82E4FCCD81}" sibTransId="{90322A68-E162-4AFD-844B-08E14FC7172C}"/>
    <dgm:cxn modelId="{3E68FA15-F471-4CCA-8189-B4B243EE343E}" type="presOf" srcId="{0CEFF8F2-CC01-4A37-ABBD-E46CF802DD07}" destId="{4A74B029-D2A2-495D-8216-A2782A710AD2}" srcOrd="0" destOrd="1" presId="urn:microsoft.com/office/officeart/2005/8/layout/vList5"/>
    <dgm:cxn modelId="{239CF352-6FDC-40C7-9E75-AE5E3E95AC13}" type="presOf" srcId="{73C07C4A-6D4E-42C3-8989-6CA133BBFED4}" destId="{ACD7BDEE-4CA8-4A99-A4F8-686C7C17605C}" srcOrd="0" destOrd="1" presId="urn:microsoft.com/office/officeart/2005/8/layout/vList5"/>
    <dgm:cxn modelId="{2544863C-9AF4-4AB0-AA86-8BFB30BCAB05}" type="presOf" srcId="{FF72B6B1-1A88-44D0-A6E7-56E412EA4348}" destId="{1099EEBC-29E2-4361-B000-AB0B99506881}" srcOrd="0" destOrd="0" presId="urn:microsoft.com/office/officeart/2005/8/layout/vList5"/>
    <dgm:cxn modelId="{61533C16-6289-45C2-824D-B4040164CDA7}" srcId="{9519DA00-67C0-4DC6-9444-4473434E8235}" destId="{3552672C-5919-41AB-9566-7F077EC9FA84}" srcOrd="0" destOrd="0" parTransId="{48F7B240-BB8F-456A-9C9F-AB48A7D4092F}" sibTransId="{3E0D86E3-4F0B-4166-9467-14A6A3BA4A61}"/>
    <dgm:cxn modelId="{4FDE42D3-76A0-468E-A322-1A4D49502531}" srcId="{FF72B6B1-1A88-44D0-A6E7-56E412EA4348}" destId="{9519DA00-67C0-4DC6-9444-4473434E8235}" srcOrd="1" destOrd="0" parTransId="{A4229B1A-4D3E-409C-91A5-DC8E9B1D242F}" sibTransId="{067A88EA-A039-4A52-A68B-D5252EDBFFB0}"/>
    <dgm:cxn modelId="{68A0C2DE-FD2C-49FD-83AE-209D3AEE9174}" type="presOf" srcId="{D692D840-6596-4B68-B9F7-1B692222E955}" destId="{061BB456-42B1-4BAD-955C-D6ED4E3E5A93}" srcOrd="0" destOrd="1" presId="urn:microsoft.com/office/officeart/2005/8/layout/vList5"/>
    <dgm:cxn modelId="{5F397647-19EF-4753-A7F0-97B06F34795E}" srcId="{FF72B6B1-1A88-44D0-A6E7-56E412EA4348}" destId="{42C23DCF-F0BC-42FC-84CB-20C2AE66DFC5}" srcOrd="0" destOrd="0" parTransId="{6E05C3E2-BADA-4D4E-9108-C3CAC75B9D96}" sibTransId="{AD23691E-0ED2-430C-BC5B-62B3D7EBA93C}"/>
    <dgm:cxn modelId="{7079DD9F-263D-48ED-AB15-80E58D47675A}" srcId="{7E19A401-DBB9-4383-B2BF-1179310A5D67}" destId="{3097D740-0B4D-454A-ADDA-71C0398DD0DC}" srcOrd="0" destOrd="0" parTransId="{5E628B8F-8386-4A2A-A9D4-9354D4BE0056}" sibTransId="{292A31B8-B949-41ED-B0B6-2D319B80D84F}"/>
    <dgm:cxn modelId="{6F4F9A84-C476-489B-9919-66C93FDF5430}" srcId="{01B442CB-1B73-4CE4-95EF-C59CB3741116}" destId="{73C07C4A-6D4E-42C3-8989-6CA133BBFED4}" srcOrd="1" destOrd="0" parTransId="{35AE42D7-FF92-4F5C-933E-EDBA2D11E29A}" sibTransId="{BFF525FD-7135-4594-B348-268AF1106DA5}"/>
    <dgm:cxn modelId="{B3E7F5EC-7D4B-4306-A34D-FB53F06FAE50}" type="presOf" srcId="{7E19A401-DBB9-4383-B2BF-1179310A5D67}" destId="{C5FB16D8-BCC3-49AE-ACE4-E5CC708A25B6}" srcOrd="0" destOrd="0" presId="urn:microsoft.com/office/officeart/2005/8/layout/vList5"/>
    <dgm:cxn modelId="{DEECF521-BFFB-4446-BF2F-FA3E4FEB735F}" srcId="{42C23DCF-F0BC-42FC-84CB-20C2AE66DFC5}" destId="{6CB5F78A-9A92-47B5-98E7-1B7F15F7D6AF}" srcOrd="0" destOrd="0" parTransId="{48DD0FA7-816F-4B5E-BDA5-456B54F88611}" sibTransId="{631DD320-5079-4FE1-BA1E-7AEEACB14608}"/>
    <dgm:cxn modelId="{4476F6E1-91AA-4664-9BA8-368F6AC31769}" type="presOf" srcId="{3097D740-0B4D-454A-ADDA-71C0398DD0DC}" destId="{4A74B029-D2A2-495D-8216-A2782A710AD2}" srcOrd="0" destOrd="0" presId="urn:microsoft.com/office/officeart/2005/8/layout/vList5"/>
    <dgm:cxn modelId="{92ED531A-A8CB-461D-B88B-7AD4D3293E2E}" type="presOf" srcId="{9519DA00-67C0-4DC6-9444-4473434E8235}" destId="{28DA8CDE-727D-4352-B804-8AB20CA493FD}" srcOrd="0" destOrd="0" presId="urn:microsoft.com/office/officeart/2005/8/layout/vList5"/>
    <dgm:cxn modelId="{D5B6F1D1-0A1E-4DA1-90C9-DDBE3A00A287}" srcId="{7E19A401-DBB9-4383-B2BF-1179310A5D67}" destId="{0CEFF8F2-CC01-4A37-ABBD-E46CF802DD07}" srcOrd="1" destOrd="0" parTransId="{9AD6DDC3-5239-469D-86A6-6515FA96AAAF}" sibTransId="{1374E976-4223-41A9-BCDD-225AEF899EA8}"/>
    <dgm:cxn modelId="{21007516-6226-446C-A0F0-39D72818F184}" type="presOf" srcId="{6CB5F78A-9A92-47B5-98E7-1B7F15F7D6AF}" destId="{061BB456-42B1-4BAD-955C-D6ED4E3E5A93}" srcOrd="0" destOrd="0" presId="urn:microsoft.com/office/officeart/2005/8/layout/vList5"/>
    <dgm:cxn modelId="{C71E5F51-8383-4F69-BCD7-376F30D6C65F}" srcId="{01B442CB-1B73-4CE4-95EF-C59CB3741116}" destId="{C8A456A2-7C97-4A5F-B6FE-A9FC79FF5339}" srcOrd="0" destOrd="0" parTransId="{ABEA14C2-9E78-42A0-8C33-E617D2CF8814}" sibTransId="{432B46A0-9FB1-47F9-8BFD-77A86116265B}"/>
    <dgm:cxn modelId="{B89A2C68-DD71-46AB-BBCE-4F3960F791BA}" type="presParOf" srcId="{1099EEBC-29E2-4361-B000-AB0B99506881}" destId="{6E1A3277-51CD-4CB2-A3CE-EA57C982A656}" srcOrd="0" destOrd="0" presId="urn:microsoft.com/office/officeart/2005/8/layout/vList5"/>
    <dgm:cxn modelId="{C8B90F95-69E9-4172-8868-2108F6A3906D}" type="presParOf" srcId="{6E1A3277-51CD-4CB2-A3CE-EA57C982A656}" destId="{22F1A457-0D62-4FC5-97B2-EFC2FB6862F3}" srcOrd="0" destOrd="0" presId="urn:microsoft.com/office/officeart/2005/8/layout/vList5"/>
    <dgm:cxn modelId="{FFD58EF5-A3C8-4831-8A5B-9591D0CEAE16}" type="presParOf" srcId="{6E1A3277-51CD-4CB2-A3CE-EA57C982A656}" destId="{061BB456-42B1-4BAD-955C-D6ED4E3E5A93}" srcOrd="1" destOrd="0" presId="urn:microsoft.com/office/officeart/2005/8/layout/vList5"/>
    <dgm:cxn modelId="{4F770372-EF4A-41E5-BF5C-BE1A1BCAC3BA}" type="presParOf" srcId="{1099EEBC-29E2-4361-B000-AB0B99506881}" destId="{86C2569F-E04C-41EF-A805-3EA166988345}" srcOrd="1" destOrd="0" presId="urn:microsoft.com/office/officeart/2005/8/layout/vList5"/>
    <dgm:cxn modelId="{647911A4-4E37-458C-9C43-6C480D11634A}" type="presParOf" srcId="{1099EEBC-29E2-4361-B000-AB0B99506881}" destId="{CE751038-E6F2-4162-9EA6-4746C9E11E56}" srcOrd="2" destOrd="0" presId="urn:microsoft.com/office/officeart/2005/8/layout/vList5"/>
    <dgm:cxn modelId="{62BE63BA-2062-4615-88C8-278EDD16B487}" type="presParOf" srcId="{CE751038-E6F2-4162-9EA6-4746C9E11E56}" destId="{28DA8CDE-727D-4352-B804-8AB20CA493FD}" srcOrd="0" destOrd="0" presId="urn:microsoft.com/office/officeart/2005/8/layout/vList5"/>
    <dgm:cxn modelId="{BDC000C8-F470-44B8-90B4-AE45AB64B1A0}" type="presParOf" srcId="{CE751038-E6F2-4162-9EA6-4746C9E11E56}" destId="{08C087E6-2193-4B32-8B0B-57B1DA080F3B}" srcOrd="1" destOrd="0" presId="urn:microsoft.com/office/officeart/2005/8/layout/vList5"/>
    <dgm:cxn modelId="{3E517081-AD64-462C-BCEF-103E8ABFC565}" type="presParOf" srcId="{1099EEBC-29E2-4361-B000-AB0B99506881}" destId="{EB408260-22D8-4601-9828-DEA2994AA04C}" srcOrd="3" destOrd="0" presId="urn:microsoft.com/office/officeart/2005/8/layout/vList5"/>
    <dgm:cxn modelId="{A6311B9B-CFDD-4A25-BEA7-3C45A5F81BDB}" type="presParOf" srcId="{1099EEBC-29E2-4361-B000-AB0B99506881}" destId="{45FC90A9-FB1E-4300-80A3-2739DF780A56}" srcOrd="4" destOrd="0" presId="urn:microsoft.com/office/officeart/2005/8/layout/vList5"/>
    <dgm:cxn modelId="{434758A1-CAC3-4F47-BEE2-D3B9DE8D134D}" type="presParOf" srcId="{45FC90A9-FB1E-4300-80A3-2739DF780A56}" destId="{5AC87B61-8B12-4795-AE46-2583D8B8340B}" srcOrd="0" destOrd="0" presId="urn:microsoft.com/office/officeart/2005/8/layout/vList5"/>
    <dgm:cxn modelId="{40539829-F374-4E4F-B3BA-D714840681E5}" type="presParOf" srcId="{45FC90A9-FB1E-4300-80A3-2739DF780A56}" destId="{ACD7BDEE-4CA8-4A99-A4F8-686C7C17605C}" srcOrd="1" destOrd="0" presId="urn:microsoft.com/office/officeart/2005/8/layout/vList5"/>
    <dgm:cxn modelId="{47C37CA9-80E4-4BDB-876D-FF515C80AD97}" type="presParOf" srcId="{1099EEBC-29E2-4361-B000-AB0B99506881}" destId="{4B1CB6CD-F9E1-479F-8E44-EB25E401FDEA}" srcOrd="5" destOrd="0" presId="urn:microsoft.com/office/officeart/2005/8/layout/vList5"/>
    <dgm:cxn modelId="{B47C0617-194F-478A-90E0-0580DBCFE0A9}" type="presParOf" srcId="{1099EEBC-29E2-4361-B000-AB0B99506881}" destId="{67449E8A-0FE3-477C-AE01-68C2E52779BA}" srcOrd="6" destOrd="0" presId="urn:microsoft.com/office/officeart/2005/8/layout/vList5"/>
    <dgm:cxn modelId="{AACF89A9-B7B1-4D89-B2EC-4B4890FFA279}" type="presParOf" srcId="{67449E8A-0FE3-477C-AE01-68C2E52779BA}" destId="{C5FB16D8-BCC3-49AE-ACE4-E5CC708A25B6}" srcOrd="0" destOrd="0" presId="urn:microsoft.com/office/officeart/2005/8/layout/vList5"/>
    <dgm:cxn modelId="{6C828602-17CC-43CB-A5D5-F4E1F61EF71A}" type="presParOf" srcId="{67449E8A-0FE3-477C-AE01-68C2E52779BA}" destId="{4A74B029-D2A2-495D-8216-A2782A710AD2}" srcOrd="1" destOrd="0" presId="urn:microsoft.com/office/officeart/2005/8/layout/vList5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72B6B1-1A88-44D0-A6E7-56E412EA434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C23DCF-F0BC-42FC-84CB-20C2AE66DFC5}">
      <dgm:prSet phldrT="[Текст]" custT="1"/>
      <dgm:spPr>
        <a:solidFill>
          <a:srgbClr val="A365D1"/>
        </a:solidFill>
      </dgm:spPr>
      <dgm:t>
        <a:bodyPr/>
        <a:lstStyle/>
        <a:p>
          <a:r>
            <a:rPr lang="ru-RU" sz="1800" dirty="0" smtClean="0"/>
            <a:t>пос. Кедровка</a:t>
          </a:r>
          <a:endParaRPr lang="ru-RU" sz="1800" dirty="0"/>
        </a:p>
      </dgm:t>
    </dgm:pt>
    <dgm:pt modelId="{6E05C3E2-BADA-4D4E-9108-C3CAC75B9D96}" type="parTrans" cxnId="{5F397647-19EF-4753-A7F0-97B06F34795E}">
      <dgm:prSet/>
      <dgm:spPr/>
      <dgm:t>
        <a:bodyPr/>
        <a:lstStyle/>
        <a:p>
          <a:endParaRPr lang="ru-RU"/>
        </a:p>
      </dgm:t>
    </dgm:pt>
    <dgm:pt modelId="{AD23691E-0ED2-430C-BC5B-62B3D7EBA93C}" type="sibTrans" cxnId="{5F397647-19EF-4753-A7F0-97B06F34795E}">
      <dgm:prSet/>
      <dgm:spPr/>
      <dgm:t>
        <a:bodyPr/>
        <a:lstStyle/>
        <a:p>
          <a:endParaRPr lang="ru-RU"/>
        </a:p>
      </dgm:t>
    </dgm:pt>
    <dgm:pt modelId="{9519DA00-67C0-4DC6-9444-4473434E8235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пос. Старопышминск</a:t>
          </a:r>
          <a:endParaRPr lang="ru-RU" sz="1600" dirty="0">
            <a:solidFill>
              <a:schemeClr val="tx1"/>
            </a:solidFill>
          </a:endParaRPr>
        </a:p>
      </dgm:t>
    </dgm:pt>
    <dgm:pt modelId="{A4229B1A-4D3E-409C-91A5-DC8E9B1D242F}" type="parTrans" cxnId="{4FDE42D3-76A0-468E-A322-1A4D49502531}">
      <dgm:prSet/>
      <dgm:spPr/>
      <dgm:t>
        <a:bodyPr/>
        <a:lstStyle/>
        <a:p>
          <a:endParaRPr lang="ru-RU"/>
        </a:p>
      </dgm:t>
    </dgm:pt>
    <dgm:pt modelId="{067A88EA-A039-4A52-A68B-D5252EDBFFB0}" type="sibTrans" cxnId="{4FDE42D3-76A0-468E-A322-1A4D49502531}">
      <dgm:prSet/>
      <dgm:spPr/>
      <dgm:t>
        <a:bodyPr/>
        <a:lstStyle/>
        <a:p>
          <a:endParaRPr lang="ru-RU"/>
        </a:p>
      </dgm:t>
    </dgm:pt>
    <dgm:pt modelId="{3552672C-5919-41AB-9566-7F077EC9FA84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sz="1300" dirty="0" smtClean="0"/>
            <a:t>2014 – 27,5 млн. руб.</a:t>
          </a:r>
          <a:endParaRPr lang="ru-RU" sz="1300" dirty="0"/>
        </a:p>
      </dgm:t>
    </dgm:pt>
    <dgm:pt modelId="{48F7B240-BB8F-456A-9C9F-AB48A7D4092F}" type="parTrans" cxnId="{61533C16-6289-45C2-824D-B4040164CDA7}">
      <dgm:prSet/>
      <dgm:spPr/>
      <dgm:t>
        <a:bodyPr/>
        <a:lstStyle/>
        <a:p>
          <a:endParaRPr lang="ru-RU"/>
        </a:p>
      </dgm:t>
    </dgm:pt>
    <dgm:pt modelId="{3E0D86E3-4F0B-4166-9467-14A6A3BA4A61}" type="sibTrans" cxnId="{61533C16-6289-45C2-824D-B4040164CDA7}">
      <dgm:prSet/>
      <dgm:spPr/>
      <dgm:t>
        <a:bodyPr/>
        <a:lstStyle/>
        <a:p>
          <a:endParaRPr lang="ru-RU"/>
        </a:p>
      </dgm:t>
    </dgm:pt>
    <dgm:pt modelId="{C8A456A2-7C97-4A5F-B6FE-A9FC79FF5339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sz="1300" dirty="0" smtClean="0">
              <a:solidFill>
                <a:schemeClr val="bg1"/>
              </a:solidFill>
            </a:rPr>
            <a:t>2014 – 19,1 млн. руб.</a:t>
          </a:r>
          <a:endParaRPr lang="ru-RU" sz="1300" dirty="0">
            <a:solidFill>
              <a:schemeClr val="bg1"/>
            </a:solidFill>
          </a:endParaRPr>
        </a:p>
      </dgm:t>
    </dgm:pt>
    <dgm:pt modelId="{ABEA14C2-9E78-42A0-8C33-E617D2CF8814}" type="parTrans" cxnId="{C71E5F51-8383-4F69-BCD7-376F30D6C65F}">
      <dgm:prSet/>
      <dgm:spPr/>
      <dgm:t>
        <a:bodyPr/>
        <a:lstStyle/>
        <a:p>
          <a:endParaRPr lang="ru-RU"/>
        </a:p>
      </dgm:t>
    </dgm:pt>
    <dgm:pt modelId="{432B46A0-9FB1-47F9-8BFD-77A86116265B}" type="sibTrans" cxnId="{C71E5F51-8383-4F69-BCD7-376F30D6C65F}">
      <dgm:prSet/>
      <dgm:spPr/>
      <dgm:t>
        <a:bodyPr/>
        <a:lstStyle/>
        <a:p>
          <a:endParaRPr lang="ru-RU"/>
        </a:p>
      </dgm:t>
    </dgm:pt>
    <dgm:pt modelId="{01B442CB-1B73-4CE4-95EF-C59CB3741116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/>
            <a:t>пос. Сарапулка</a:t>
          </a:r>
          <a:endParaRPr lang="ru-RU" sz="1600" dirty="0"/>
        </a:p>
      </dgm:t>
    </dgm:pt>
    <dgm:pt modelId="{8A4D4BAD-09C0-454C-A9FA-CD715406B71F}" type="parTrans" cxnId="{F50457E1-6140-4309-8D68-141DBA91BC9F}">
      <dgm:prSet/>
      <dgm:spPr/>
      <dgm:t>
        <a:bodyPr/>
        <a:lstStyle/>
        <a:p>
          <a:endParaRPr lang="ru-RU"/>
        </a:p>
      </dgm:t>
    </dgm:pt>
    <dgm:pt modelId="{B1DB1D1E-581F-438D-A3A2-FFABD2591A59}" type="sibTrans" cxnId="{F50457E1-6140-4309-8D68-141DBA91BC9F}">
      <dgm:prSet/>
      <dgm:spPr/>
      <dgm:t>
        <a:bodyPr/>
        <a:lstStyle/>
        <a:p>
          <a:endParaRPr lang="ru-RU"/>
        </a:p>
      </dgm:t>
    </dgm:pt>
    <dgm:pt modelId="{6CB5F78A-9A92-47B5-98E7-1B7F15F7D6AF}">
      <dgm:prSet phldrT="[Текст]" custT="1"/>
      <dgm:spPr>
        <a:solidFill>
          <a:srgbClr val="A365D1"/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300" dirty="0" smtClean="0">
              <a:solidFill>
                <a:schemeClr val="bg1"/>
              </a:solidFill>
            </a:rPr>
            <a:t>2014 – 49,6 млн. руб.</a:t>
          </a:r>
          <a:endParaRPr lang="ru-RU" sz="1300" dirty="0">
            <a:solidFill>
              <a:schemeClr val="bg1"/>
            </a:solidFill>
          </a:endParaRPr>
        </a:p>
      </dgm:t>
    </dgm:pt>
    <dgm:pt modelId="{48DD0FA7-816F-4B5E-BDA5-456B54F88611}" type="parTrans" cxnId="{DEECF521-BFFB-4446-BF2F-FA3E4FEB735F}">
      <dgm:prSet/>
      <dgm:spPr/>
      <dgm:t>
        <a:bodyPr/>
        <a:lstStyle/>
        <a:p>
          <a:endParaRPr lang="ru-RU"/>
        </a:p>
      </dgm:t>
    </dgm:pt>
    <dgm:pt modelId="{631DD320-5079-4FE1-BA1E-7AEEACB14608}" type="sibTrans" cxnId="{DEECF521-BFFB-4446-BF2F-FA3E4FEB735F}">
      <dgm:prSet/>
      <dgm:spPr/>
      <dgm:t>
        <a:bodyPr/>
        <a:lstStyle/>
        <a:p>
          <a:endParaRPr lang="ru-RU"/>
        </a:p>
      </dgm:t>
    </dgm:pt>
    <dgm:pt modelId="{D692D840-6596-4B68-B9F7-1B692222E955}">
      <dgm:prSet phldrT="[Текст]" custT="1"/>
      <dgm:spPr>
        <a:solidFill>
          <a:srgbClr val="A365D1"/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300" dirty="0" smtClean="0">
              <a:solidFill>
                <a:schemeClr val="bg1"/>
              </a:solidFill>
            </a:rPr>
            <a:t>2015 – 47,5 млн. руб.</a:t>
          </a:r>
          <a:endParaRPr lang="ru-RU" sz="1300" dirty="0">
            <a:solidFill>
              <a:schemeClr val="bg1"/>
            </a:solidFill>
          </a:endParaRPr>
        </a:p>
      </dgm:t>
    </dgm:pt>
    <dgm:pt modelId="{63CAA591-E643-45B4-B8BE-5274658510A1}" type="parTrans" cxnId="{8724D116-A40A-44D6-A407-35091764F73D}">
      <dgm:prSet/>
      <dgm:spPr/>
      <dgm:t>
        <a:bodyPr/>
        <a:lstStyle/>
        <a:p>
          <a:endParaRPr lang="ru-RU"/>
        </a:p>
      </dgm:t>
    </dgm:pt>
    <dgm:pt modelId="{371939E0-3CC9-46A3-A66F-B37A3D0709DD}" type="sibTrans" cxnId="{8724D116-A40A-44D6-A407-35091764F73D}">
      <dgm:prSet/>
      <dgm:spPr/>
      <dgm:t>
        <a:bodyPr/>
        <a:lstStyle/>
        <a:p>
          <a:endParaRPr lang="ru-RU"/>
        </a:p>
      </dgm:t>
    </dgm:pt>
    <dgm:pt modelId="{FBF04FAC-78DE-463C-8D45-2904444C872B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sz="1300" dirty="0" smtClean="0"/>
            <a:t>2015 – 45,0 млн. руб.</a:t>
          </a:r>
          <a:endParaRPr lang="ru-RU" sz="1300" dirty="0"/>
        </a:p>
      </dgm:t>
    </dgm:pt>
    <dgm:pt modelId="{E046B190-6DCC-4E0D-AAD3-0CB97D38F9EA}" type="parTrans" cxnId="{FD38C524-80F5-42C7-9382-A2227FEDDC74}">
      <dgm:prSet/>
      <dgm:spPr/>
      <dgm:t>
        <a:bodyPr/>
        <a:lstStyle/>
        <a:p>
          <a:endParaRPr lang="ru-RU"/>
        </a:p>
      </dgm:t>
    </dgm:pt>
    <dgm:pt modelId="{C344C2DD-4599-47C5-AAE9-D29AB03A3C95}" type="sibTrans" cxnId="{FD38C524-80F5-42C7-9382-A2227FEDDC74}">
      <dgm:prSet/>
      <dgm:spPr/>
      <dgm:t>
        <a:bodyPr/>
        <a:lstStyle/>
        <a:p>
          <a:endParaRPr lang="ru-RU"/>
        </a:p>
      </dgm:t>
    </dgm:pt>
    <dgm:pt modelId="{73C07C4A-6D4E-42C3-8989-6CA133BBFED4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sz="1300" dirty="0" smtClean="0">
              <a:solidFill>
                <a:schemeClr val="bg1"/>
              </a:solidFill>
            </a:rPr>
            <a:t>2015 – 24,9 млн. руб.</a:t>
          </a:r>
          <a:endParaRPr lang="ru-RU" sz="1300" dirty="0">
            <a:solidFill>
              <a:schemeClr val="bg1"/>
            </a:solidFill>
          </a:endParaRPr>
        </a:p>
      </dgm:t>
    </dgm:pt>
    <dgm:pt modelId="{35AE42D7-FF92-4F5C-933E-EDBA2D11E29A}" type="parTrans" cxnId="{6F4F9A84-C476-489B-9919-66C93FDF5430}">
      <dgm:prSet/>
      <dgm:spPr/>
      <dgm:t>
        <a:bodyPr/>
        <a:lstStyle/>
        <a:p>
          <a:endParaRPr lang="ru-RU"/>
        </a:p>
      </dgm:t>
    </dgm:pt>
    <dgm:pt modelId="{BFF525FD-7135-4594-B348-268AF1106DA5}" type="sibTrans" cxnId="{6F4F9A84-C476-489B-9919-66C93FDF5430}">
      <dgm:prSet/>
      <dgm:spPr/>
      <dgm:t>
        <a:bodyPr/>
        <a:lstStyle/>
        <a:p>
          <a:endParaRPr lang="ru-RU"/>
        </a:p>
      </dgm:t>
    </dgm:pt>
    <dgm:pt modelId="{1099EEBC-29E2-4361-B000-AB0B99506881}" type="pres">
      <dgm:prSet presAssocID="{FF72B6B1-1A88-44D0-A6E7-56E412EA43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1A3277-51CD-4CB2-A3CE-EA57C982A656}" type="pres">
      <dgm:prSet presAssocID="{42C23DCF-F0BC-42FC-84CB-20C2AE66DFC5}" presName="linNode" presStyleCnt="0"/>
      <dgm:spPr/>
      <dgm:t>
        <a:bodyPr/>
        <a:lstStyle/>
        <a:p>
          <a:endParaRPr lang="ru-RU"/>
        </a:p>
      </dgm:t>
    </dgm:pt>
    <dgm:pt modelId="{22F1A457-0D62-4FC5-97B2-EFC2FB6862F3}" type="pres">
      <dgm:prSet presAssocID="{42C23DCF-F0BC-42FC-84CB-20C2AE66DFC5}" presName="parentText" presStyleLbl="node1" presStyleIdx="0" presStyleCnt="3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61BB456-42B1-4BAD-955C-D6ED4E3E5A93}" type="pres">
      <dgm:prSet presAssocID="{42C23DCF-F0BC-42FC-84CB-20C2AE66DFC5}" presName="descendantText" presStyleLbl="alignAccFollowNode1" presStyleIdx="0" presStyleCnt="3" custScaleX="47492" custScaleY="86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2569F-E04C-41EF-A805-3EA166988345}" type="pres">
      <dgm:prSet presAssocID="{AD23691E-0ED2-430C-BC5B-62B3D7EBA93C}" presName="sp" presStyleCnt="0"/>
      <dgm:spPr/>
      <dgm:t>
        <a:bodyPr/>
        <a:lstStyle/>
        <a:p>
          <a:endParaRPr lang="ru-RU"/>
        </a:p>
      </dgm:t>
    </dgm:pt>
    <dgm:pt modelId="{CE751038-E6F2-4162-9EA6-4746C9E11E56}" type="pres">
      <dgm:prSet presAssocID="{9519DA00-67C0-4DC6-9444-4473434E8235}" presName="linNode" presStyleCnt="0"/>
      <dgm:spPr/>
      <dgm:t>
        <a:bodyPr/>
        <a:lstStyle/>
        <a:p>
          <a:endParaRPr lang="ru-RU"/>
        </a:p>
      </dgm:t>
    </dgm:pt>
    <dgm:pt modelId="{28DA8CDE-727D-4352-B804-8AB20CA493FD}" type="pres">
      <dgm:prSet presAssocID="{9519DA00-67C0-4DC6-9444-4473434E8235}" presName="parentText" presStyleLbl="node1" presStyleIdx="1" presStyleCnt="3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8C087E6-2193-4B32-8B0B-57B1DA080F3B}" type="pres">
      <dgm:prSet presAssocID="{9519DA00-67C0-4DC6-9444-4473434E8235}" presName="descendantText" presStyleLbl="alignAccFollowNode1" presStyleIdx="1" presStyleCnt="3" custScaleX="46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408260-22D8-4601-9828-DEA2994AA04C}" type="pres">
      <dgm:prSet presAssocID="{067A88EA-A039-4A52-A68B-D5252EDBFFB0}" presName="sp" presStyleCnt="0"/>
      <dgm:spPr/>
      <dgm:t>
        <a:bodyPr/>
        <a:lstStyle/>
        <a:p>
          <a:endParaRPr lang="ru-RU"/>
        </a:p>
      </dgm:t>
    </dgm:pt>
    <dgm:pt modelId="{45FC90A9-FB1E-4300-80A3-2739DF780A56}" type="pres">
      <dgm:prSet presAssocID="{01B442CB-1B73-4CE4-95EF-C59CB3741116}" presName="linNode" presStyleCnt="0"/>
      <dgm:spPr/>
      <dgm:t>
        <a:bodyPr/>
        <a:lstStyle/>
        <a:p>
          <a:endParaRPr lang="ru-RU"/>
        </a:p>
      </dgm:t>
    </dgm:pt>
    <dgm:pt modelId="{5AC87B61-8B12-4795-AE46-2583D8B8340B}" type="pres">
      <dgm:prSet presAssocID="{01B442CB-1B73-4CE4-95EF-C59CB3741116}" presName="parentText" presStyleLbl="node1" presStyleIdx="2" presStyleCnt="3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CD7BDEE-4CA8-4A99-A4F8-686C7C17605C}" type="pres">
      <dgm:prSet presAssocID="{01B442CB-1B73-4CE4-95EF-C59CB3741116}" presName="descendantText" presStyleLbl="alignAccFollowNode1" presStyleIdx="2" presStyleCnt="3" custScaleX="46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24D116-A40A-44D6-A407-35091764F73D}" srcId="{42C23DCF-F0BC-42FC-84CB-20C2AE66DFC5}" destId="{D692D840-6596-4B68-B9F7-1B692222E955}" srcOrd="1" destOrd="0" parTransId="{63CAA591-E643-45B4-B8BE-5274658510A1}" sibTransId="{371939E0-3CC9-46A3-A66F-B37A3D0709DD}"/>
    <dgm:cxn modelId="{F50457E1-6140-4309-8D68-141DBA91BC9F}" srcId="{FF72B6B1-1A88-44D0-A6E7-56E412EA4348}" destId="{01B442CB-1B73-4CE4-95EF-C59CB3741116}" srcOrd="2" destOrd="0" parTransId="{8A4D4BAD-09C0-454C-A9FA-CD715406B71F}" sibTransId="{B1DB1D1E-581F-438D-A3A2-FFABD2591A59}"/>
    <dgm:cxn modelId="{9966A041-B858-4708-A0CA-1356E4BA33D3}" type="presOf" srcId="{3552672C-5919-41AB-9566-7F077EC9FA84}" destId="{08C087E6-2193-4B32-8B0B-57B1DA080F3B}" srcOrd="0" destOrd="0" presId="urn:microsoft.com/office/officeart/2005/8/layout/vList5"/>
    <dgm:cxn modelId="{FE6BCEED-CE78-4403-8D3F-9DC11B100B20}" type="presOf" srcId="{73C07C4A-6D4E-42C3-8989-6CA133BBFED4}" destId="{ACD7BDEE-4CA8-4A99-A4F8-686C7C17605C}" srcOrd="0" destOrd="1" presId="urn:microsoft.com/office/officeart/2005/8/layout/vList5"/>
    <dgm:cxn modelId="{A240049F-FC9B-4A04-A082-742E0B070519}" type="presOf" srcId="{42C23DCF-F0BC-42FC-84CB-20C2AE66DFC5}" destId="{22F1A457-0D62-4FC5-97B2-EFC2FB6862F3}" srcOrd="0" destOrd="0" presId="urn:microsoft.com/office/officeart/2005/8/layout/vList5"/>
    <dgm:cxn modelId="{93F3C6C8-C152-47B4-86D1-D355E97F8948}" type="presOf" srcId="{01B442CB-1B73-4CE4-95EF-C59CB3741116}" destId="{5AC87B61-8B12-4795-AE46-2583D8B8340B}" srcOrd="0" destOrd="0" presId="urn:microsoft.com/office/officeart/2005/8/layout/vList5"/>
    <dgm:cxn modelId="{FD38C524-80F5-42C7-9382-A2227FEDDC74}" srcId="{9519DA00-67C0-4DC6-9444-4473434E8235}" destId="{FBF04FAC-78DE-463C-8D45-2904444C872B}" srcOrd="1" destOrd="0" parTransId="{E046B190-6DCC-4E0D-AAD3-0CB97D38F9EA}" sibTransId="{C344C2DD-4599-47C5-AAE9-D29AB03A3C95}"/>
    <dgm:cxn modelId="{160B0B32-65C1-413F-BADF-FD269D6002A5}" type="presOf" srcId="{FBF04FAC-78DE-463C-8D45-2904444C872B}" destId="{08C087E6-2193-4B32-8B0B-57B1DA080F3B}" srcOrd="0" destOrd="1" presId="urn:microsoft.com/office/officeart/2005/8/layout/vList5"/>
    <dgm:cxn modelId="{61533C16-6289-45C2-824D-B4040164CDA7}" srcId="{9519DA00-67C0-4DC6-9444-4473434E8235}" destId="{3552672C-5919-41AB-9566-7F077EC9FA84}" srcOrd="0" destOrd="0" parTransId="{48F7B240-BB8F-456A-9C9F-AB48A7D4092F}" sibTransId="{3E0D86E3-4F0B-4166-9467-14A6A3BA4A61}"/>
    <dgm:cxn modelId="{4FDE42D3-76A0-468E-A322-1A4D49502531}" srcId="{FF72B6B1-1A88-44D0-A6E7-56E412EA4348}" destId="{9519DA00-67C0-4DC6-9444-4473434E8235}" srcOrd="1" destOrd="0" parTransId="{A4229B1A-4D3E-409C-91A5-DC8E9B1D242F}" sibTransId="{067A88EA-A039-4A52-A68B-D5252EDBFFB0}"/>
    <dgm:cxn modelId="{A5FE3BAF-BE70-40A9-AE2D-A8A2BE32338B}" type="presOf" srcId="{FF72B6B1-1A88-44D0-A6E7-56E412EA4348}" destId="{1099EEBC-29E2-4361-B000-AB0B99506881}" srcOrd="0" destOrd="0" presId="urn:microsoft.com/office/officeart/2005/8/layout/vList5"/>
    <dgm:cxn modelId="{5F397647-19EF-4753-A7F0-97B06F34795E}" srcId="{FF72B6B1-1A88-44D0-A6E7-56E412EA4348}" destId="{42C23DCF-F0BC-42FC-84CB-20C2AE66DFC5}" srcOrd="0" destOrd="0" parTransId="{6E05C3E2-BADA-4D4E-9108-C3CAC75B9D96}" sibTransId="{AD23691E-0ED2-430C-BC5B-62B3D7EBA93C}"/>
    <dgm:cxn modelId="{6F4F9A84-C476-489B-9919-66C93FDF5430}" srcId="{01B442CB-1B73-4CE4-95EF-C59CB3741116}" destId="{73C07C4A-6D4E-42C3-8989-6CA133BBFED4}" srcOrd="1" destOrd="0" parTransId="{35AE42D7-FF92-4F5C-933E-EDBA2D11E29A}" sibTransId="{BFF525FD-7135-4594-B348-268AF1106DA5}"/>
    <dgm:cxn modelId="{0C6EDBB4-CB8A-4140-A884-291C53689CF8}" type="presOf" srcId="{6CB5F78A-9A92-47B5-98E7-1B7F15F7D6AF}" destId="{061BB456-42B1-4BAD-955C-D6ED4E3E5A93}" srcOrd="0" destOrd="0" presId="urn:microsoft.com/office/officeart/2005/8/layout/vList5"/>
    <dgm:cxn modelId="{DEECF521-BFFB-4446-BF2F-FA3E4FEB735F}" srcId="{42C23DCF-F0BC-42FC-84CB-20C2AE66DFC5}" destId="{6CB5F78A-9A92-47B5-98E7-1B7F15F7D6AF}" srcOrd="0" destOrd="0" parTransId="{48DD0FA7-816F-4B5E-BDA5-456B54F88611}" sibTransId="{631DD320-5079-4FE1-BA1E-7AEEACB14608}"/>
    <dgm:cxn modelId="{BBF70C16-F3AD-4094-8145-49A7DE429258}" type="presOf" srcId="{9519DA00-67C0-4DC6-9444-4473434E8235}" destId="{28DA8CDE-727D-4352-B804-8AB20CA493FD}" srcOrd="0" destOrd="0" presId="urn:microsoft.com/office/officeart/2005/8/layout/vList5"/>
    <dgm:cxn modelId="{7294694C-7C1F-4142-A54E-78554778BC18}" type="presOf" srcId="{C8A456A2-7C97-4A5F-B6FE-A9FC79FF5339}" destId="{ACD7BDEE-4CA8-4A99-A4F8-686C7C17605C}" srcOrd="0" destOrd="0" presId="urn:microsoft.com/office/officeart/2005/8/layout/vList5"/>
    <dgm:cxn modelId="{C71E5F51-8383-4F69-BCD7-376F30D6C65F}" srcId="{01B442CB-1B73-4CE4-95EF-C59CB3741116}" destId="{C8A456A2-7C97-4A5F-B6FE-A9FC79FF5339}" srcOrd="0" destOrd="0" parTransId="{ABEA14C2-9E78-42A0-8C33-E617D2CF8814}" sibTransId="{432B46A0-9FB1-47F9-8BFD-77A86116265B}"/>
    <dgm:cxn modelId="{983539B8-967E-4B19-807B-99C1929C788A}" type="presOf" srcId="{D692D840-6596-4B68-B9F7-1B692222E955}" destId="{061BB456-42B1-4BAD-955C-D6ED4E3E5A93}" srcOrd="0" destOrd="1" presId="urn:microsoft.com/office/officeart/2005/8/layout/vList5"/>
    <dgm:cxn modelId="{D65A044D-D904-4587-B670-0786597DD610}" type="presParOf" srcId="{1099EEBC-29E2-4361-B000-AB0B99506881}" destId="{6E1A3277-51CD-4CB2-A3CE-EA57C982A656}" srcOrd="0" destOrd="0" presId="urn:microsoft.com/office/officeart/2005/8/layout/vList5"/>
    <dgm:cxn modelId="{F511C498-B1B0-4B2A-A6E7-EAF6A1CB3F42}" type="presParOf" srcId="{6E1A3277-51CD-4CB2-A3CE-EA57C982A656}" destId="{22F1A457-0D62-4FC5-97B2-EFC2FB6862F3}" srcOrd="0" destOrd="0" presId="urn:microsoft.com/office/officeart/2005/8/layout/vList5"/>
    <dgm:cxn modelId="{98ACB0EA-276E-4A76-8488-E0BAC270AE07}" type="presParOf" srcId="{6E1A3277-51CD-4CB2-A3CE-EA57C982A656}" destId="{061BB456-42B1-4BAD-955C-D6ED4E3E5A93}" srcOrd="1" destOrd="0" presId="urn:microsoft.com/office/officeart/2005/8/layout/vList5"/>
    <dgm:cxn modelId="{FBD956B8-CCC3-44DB-833A-4FFE0BF87E6A}" type="presParOf" srcId="{1099EEBC-29E2-4361-B000-AB0B99506881}" destId="{86C2569F-E04C-41EF-A805-3EA166988345}" srcOrd="1" destOrd="0" presId="urn:microsoft.com/office/officeart/2005/8/layout/vList5"/>
    <dgm:cxn modelId="{29EEAA82-F3A7-4CFD-9630-174B9DC182FB}" type="presParOf" srcId="{1099EEBC-29E2-4361-B000-AB0B99506881}" destId="{CE751038-E6F2-4162-9EA6-4746C9E11E56}" srcOrd="2" destOrd="0" presId="urn:microsoft.com/office/officeart/2005/8/layout/vList5"/>
    <dgm:cxn modelId="{428EED3C-3632-46D3-AA2A-9F33E586698F}" type="presParOf" srcId="{CE751038-E6F2-4162-9EA6-4746C9E11E56}" destId="{28DA8CDE-727D-4352-B804-8AB20CA493FD}" srcOrd="0" destOrd="0" presId="urn:microsoft.com/office/officeart/2005/8/layout/vList5"/>
    <dgm:cxn modelId="{A1B29C08-E882-465D-93FC-6DC33A5A33CC}" type="presParOf" srcId="{CE751038-E6F2-4162-9EA6-4746C9E11E56}" destId="{08C087E6-2193-4B32-8B0B-57B1DA080F3B}" srcOrd="1" destOrd="0" presId="urn:microsoft.com/office/officeart/2005/8/layout/vList5"/>
    <dgm:cxn modelId="{F9CB4867-4377-48BA-B26B-041746C75C8B}" type="presParOf" srcId="{1099EEBC-29E2-4361-B000-AB0B99506881}" destId="{EB408260-22D8-4601-9828-DEA2994AA04C}" srcOrd="3" destOrd="0" presId="urn:microsoft.com/office/officeart/2005/8/layout/vList5"/>
    <dgm:cxn modelId="{09828B6E-051E-449C-A418-8D013A2FDC50}" type="presParOf" srcId="{1099EEBC-29E2-4361-B000-AB0B99506881}" destId="{45FC90A9-FB1E-4300-80A3-2739DF780A56}" srcOrd="4" destOrd="0" presId="urn:microsoft.com/office/officeart/2005/8/layout/vList5"/>
    <dgm:cxn modelId="{76611CE5-ACD7-46A6-BE47-E3845F8BC47A}" type="presParOf" srcId="{45FC90A9-FB1E-4300-80A3-2739DF780A56}" destId="{5AC87B61-8B12-4795-AE46-2583D8B8340B}" srcOrd="0" destOrd="0" presId="urn:microsoft.com/office/officeart/2005/8/layout/vList5"/>
    <dgm:cxn modelId="{E13AA1F3-F019-4104-9907-07594BCE0C15}" type="presParOf" srcId="{45FC90A9-FB1E-4300-80A3-2739DF780A56}" destId="{ACD7BDEE-4CA8-4A99-A4F8-686C7C17605C}" srcOrd="1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0.77156</cdr:x>
      <cdr:y>0.54551</cdr:y>
    </cdr:from>
    <cdr:to>
      <cdr:x>0.98116</cdr:x>
      <cdr:y>0.79411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tretch xmlns:a="http://schemas.openxmlformats.org/drawingml/2006/main">
          <a:fillRect/>
        </a:stretch>
      </cdr:blipFill>
      <cdr:spPr>
        <a:xfrm xmlns:a="http://schemas.openxmlformats.org/drawingml/2006/main" rot="20283734">
          <a:off x="7231500" y="2909766"/>
          <a:ext cx="1964527" cy="1326012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0.03652</cdr:x>
      <cdr:y>0.55758</cdr:y>
    </cdr:from>
    <cdr:to>
      <cdr:x>0.24205</cdr:x>
      <cdr:y>0.80636</cdr:y>
    </cdr:to>
    <cdr:pic>
      <cdr:nvPicPr>
        <cdr:cNvPr id="4" name="Picture 6" descr="http://total.kz/uploads/images/20160201_12_48_49_38597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 rot="20261033">
          <a:off x="333969" y="2974116"/>
          <a:ext cx="1879355" cy="1327034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0.76235</cdr:x>
      <cdr:y>0.05214</cdr:y>
    </cdr:from>
    <cdr:to>
      <cdr:x>0.95402</cdr:x>
      <cdr:y>0.30581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 rot="20285598">
          <a:off x="6970944" y="278092"/>
          <a:ext cx="1752600" cy="1353111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0.33333</cdr:x>
      <cdr:y>0.33333</cdr:y>
    </cdr:from>
    <cdr:to>
      <cdr:x>0.64995</cdr:x>
      <cdr:y>0.63115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133600" y="1447800"/>
          <a:ext cx="2026621" cy="1293552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  <cdr:relSizeAnchor xmlns:cdr="http://schemas.openxmlformats.org/drawingml/2006/chartDrawing">
    <cdr:from>
      <cdr:x>0.26506</cdr:x>
      <cdr:y>0.21311</cdr:y>
    </cdr:from>
    <cdr:to>
      <cdr:x>0.28916</cdr:x>
      <cdr:y>0.2623</cdr:y>
    </cdr:to>
    <cdr:sp macro="" textlink="">
      <cdr:nvSpPr>
        <cdr:cNvPr id="10" name="Прямая соединительная линия 9"/>
        <cdr:cNvSpPr/>
      </cdr:nvSpPr>
      <cdr:spPr>
        <a:xfrm xmlns:a="http://schemas.openxmlformats.org/drawingml/2006/main" rot="16200000" flipV="1">
          <a:off x="1638300" y="1028700"/>
          <a:ext cx="228601" cy="15240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rgbClr val="DA10B4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0.50602</cdr:x>
      <cdr:y>0.08197</cdr:y>
    </cdr:from>
    <cdr:to>
      <cdr:x>0.57831</cdr:x>
      <cdr:y>0.18033</cdr:y>
    </cdr:to>
    <cdr:sp macro="" textlink="">
      <cdr:nvSpPr>
        <cdr:cNvPr id="12" name="Прямая соединительная линия 11"/>
        <cdr:cNvSpPr/>
      </cdr:nvSpPr>
      <cdr:spPr>
        <a:xfrm xmlns:a="http://schemas.openxmlformats.org/drawingml/2006/main" rot="5400000" flipH="1" flipV="1">
          <a:off x="3200400" y="381000"/>
          <a:ext cx="457200" cy="45720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rgbClr val="FF66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0.78313</cdr:x>
      <cdr:y>0.54098</cdr:y>
    </cdr:from>
    <cdr:to>
      <cdr:x>0.85542</cdr:x>
      <cdr:y>0.60656</cdr:y>
    </cdr:to>
    <cdr:sp macro="" textlink="">
      <cdr:nvSpPr>
        <cdr:cNvPr id="14" name="Прямая соединительная линия 13"/>
        <cdr:cNvSpPr/>
      </cdr:nvSpPr>
      <cdr:spPr>
        <a:xfrm xmlns:a="http://schemas.openxmlformats.org/drawingml/2006/main" flipV="1">
          <a:off x="4953000" y="2514600"/>
          <a:ext cx="457200" cy="30480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rgbClr val="008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0.32759</cdr:x>
      <cdr:y>0.4</cdr:y>
    </cdr:from>
    <cdr:to>
      <cdr:x>0.60345</cdr:x>
      <cdr:y>0.66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7800" y="1524000"/>
          <a:ext cx="1219200" cy="990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008000"/>
              </a:solidFill>
            </a:rPr>
            <a:t>Всего</a:t>
          </a:r>
        </a:p>
        <a:p xmlns:a="http://schemas.openxmlformats.org/drawingml/2006/main">
          <a:pPr algn="ctr"/>
          <a:r>
            <a:rPr lang="ru-RU" sz="2800" b="1" dirty="0">
              <a:solidFill>
                <a:srgbClr val="0505FF"/>
              </a:solidFill>
            </a:rPr>
            <a:t>3</a:t>
          </a:r>
          <a:r>
            <a:rPr lang="ru-RU" sz="2800" b="1" dirty="0" smtClean="0">
              <a:solidFill>
                <a:srgbClr val="0505FF"/>
              </a:solidFill>
            </a:rPr>
            <a:t>6,8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rgbClr val="008000"/>
              </a:solidFill>
            </a:rPr>
            <a:t>млн. руб.</a:t>
          </a:r>
          <a:endParaRPr lang="ru-RU" sz="1400" b="1" dirty="0">
            <a:solidFill>
              <a:srgbClr val="008000"/>
            </a:solidFill>
          </a:endParaRPr>
        </a:p>
      </cdr:txBody>
    </cdr:sp>
  </cdr:relSizeAnchor>
  <cdr:relSizeAnchor xmlns:cdr="http://schemas.openxmlformats.org/drawingml/2006/chartDrawing">
    <cdr:from>
      <cdr:x>0.71429</cdr:x>
      <cdr:y>0.16667</cdr:y>
    </cdr:from>
    <cdr:to>
      <cdr:x>0.94643</cdr:x>
      <cdr:y>0.3125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48000" y="609600"/>
          <a:ext cx="9906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</cdr:x>
      <cdr:y>0.1</cdr:y>
    </cdr:from>
    <cdr:to>
      <cdr:x>0.82143</cdr:x>
      <cdr:y>0.225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09800" y="381000"/>
          <a:ext cx="1420585" cy="47625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b="1" dirty="0">
              <a:solidFill>
                <a:srgbClr val="0505FF"/>
              </a:solidFill>
              <a:latin typeface="+mn-lt"/>
              <a:ea typeface="+mn-ea"/>
              <a:cs typeface="+mn-cs"/>
            </a:rPr>
            <a:t>БМАУ ДЗОЛ "Зарница</a:t>
          </a:r>
          <a:r>
            <a:rPr lang="ru-RU" b="1" dirty="0" smtClean="0">
              <a:solidFill>
                <a:srgbClr val="0505FF"/>
              </a:solidFill>
              <a:latin typeface="+mn-lt"/>
              <a:ea typeface="+mn-ea"/>
              <a:cs typeface="+mn-cs"/>
            </a:rPr>
            <a:t>"</a:t>
          </a:r>
          <a:endParaRPr lang="ru-RU" sz="1100" dirty="0">
            <a:solidFill>
              <a:srgbClr val="0505FF"/>
            </a:solidFill>
          </a:endParaRPr>
        </a:p>
      </cdr:txBody>
    </cdr:sp>
  </cdr:relSizeAnchor>
  <cdr:relSizeAnchor xmlns:cdr="http://schemas.openxmlformats.org/drawingml/2006/chartDrawing">
    <cdr:from>
      <cdr:x>0.08621</cdr:x>
      <cdr:y>0.1</cdr:y>
    </cdr:from>
    <cdr:to>
      <cdr:x>0.43103</cdr:x>
      <cdr:y>0.22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81000" y="381000"/>
          <a:ext cx="15240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4925" cap="flat" cmpd="sng" algn="ctr">
          <a:solidFill>
            <a:sysClr val="window" lastClr="FFFFFF"/>
          </a:solidFill>
          <a:prstDash val="solid"/>
        </a:ln>
        <a:effectLst xmlns:a="http://schemas.openxmlformats.org/drawingml/2006/main">
          <a:outerShdw blurRad="50800" dist="25000" dir="5400000" rotWithShape="0">
            <a:srgbClr val="000000">
              <a:alpha val="40000"/>
            </a:srgbClr>
          </a:outerShdw>
        </a:effectLst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" lastClr="FFFFFF"/>
              </a:solidFill>
              <a:latin typeface="Century Schoolbook"/>
            </a:defRPr>
          </a:lvl1pPr>
          <a:lvl2pPr marL="457200" algn="l" defTabSz="914400" rtl="0" latinLnBrk="0">
            <a:defRPr sz="1800" kern="1200">
              <a:solidFill>
                <a:sysClr val="window" lastClr="FFFFFF"/>
              </a:solidFill>
              <a:latin typeface="Century Schoolbook"/>
            </a:defRPr>
          </a:lvl2pPr>
          <a:lvl3pPr marL="914400" algn="l" defTabSz="914400" rtl="0" latinLnBrk="0">
            <a:defRPr sz="1800" kern="1200">
              <a:solidFill>
                <a:sysClr val="window" lastClr="FFFFFF"/>
              </a:solidFill>
              <a:latin typeface="Century Schoolbook"/>
            </a:defRPr>
          </a:lvl3pPr>
          <a:lvl4pPr marL="1371600" algn="l" defTabSz="914400" rtl="0" latinLnBrk="0">
            <a:defRPr sz="1800" kern="1200">
              <a:solidFill>
                <a:sysClr val="window" lastClr="FFFFFF"/>
              </a:solidFill>
              <a:latin typeface="Century Schoolbook"/>
            </a:defRPr>
          </a:lvl4pPr>
          <a:lvl5pPr marL="1828800" algn="l" defTabSz="914400" rtl="0" latinLnBrk="0">
            <a:defRPr sz="1800" kern="1200">
              <a:solidFill>
                <a:sysClr val="window" lastClr="FFFFFF"/>
              </a:solidFill>
              <a:latin typeface="Century Schoolbook"/>
            </a:defRPr>
          </a:lvl5pPr>
          <a:lvl6pPr marL="2286000" algn="l" defTabSz="914400" rtl="0" latinLnBrk="0">
            <a:defRPr sz="1800" kern="1200">
              <a:solidFill>
                <a:sysClr val="window" lastClr="FFFFFF"/>
              </a:solidFill>
              <a:latin typeface="Century Schoolbook"/>
            </a:defRPr>
          </a:lvl6pPr>
          <a:lvl7pPr marL="2743200" algn="l" defTabSz="914400" rtl="0" latinLnBrk="0">
            <a:defRPr sz="1800" kern="1200">
              <a:solidFill>
                <a:sysClr val="window" lastClr="FFFFFF"/>
              </a:solidFill>
              <a:latin typeface="Century Schoolbook"/>
            </a:defRPr>
          </a:lvl7pPr>
          <a:lvl8pPr marL="3200400" algn="l" defTabSz="914400" rtl="0" latinLnBrk="0">
            <a:defRPr sz="1800" kern="1200">
              <a:solidFill>
                <a:sysClr val="window" lastClr="FFFFFF"/>
              </a:solidFill>
              <a:latin typeface="Century Schoolbook"/>
            </a:defRPr>
          </a:lvl8pPr>
          <a:lvl9pPr marL="3657600" algn="l" defTabSz="914400" rtl="0" latinLnBrk="0">
            <a:defRPr sz="1800" kern="1200">
              <a:solidFill>
                <a:sysClr val="window" lastClr="FFFFFF"/>
              </a:solidFill>
              <a:latin typeface="Century Schoolbook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rgbClr val="0505FF"/>
              </a:solidFill>
            </a:rPr>
            <a:t>Образовательные учреждения</a:t>
          </a:r>
          <a:endParaRPr lang="ru-RU" sz="1100" b="1" dirty="0">
            <a:solidFill>
              <a:srgbClr val="0505FF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0.39623</cdr:x>
      <cdr:y>0.45</cdr:y>
    </cdr:from>
    <cdr:to>
      <cdr:x>0.81132</cdr:x>
      <cdr:y>0.675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0200" y="1371600"/>
          <a:ext cx="16764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0.14545</cdr:x>
      <cdr:y>0.425</cdr:y>
    </cdr:from>
    <cdr:to>
      <cdr:x>0.84357</cdr:x>
      <cdr:y>0.525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09600" y="1295400"/>
          <a:ext cx="2925793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</a:rPr>
            <a:t>3 000 000,0 руб.</a:t>
          </a:r>
          <a:endParaRPr lang="ru-RU" sz="24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98687-0DF2-408A-8D13-F945B4871439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BD42D-5FE4-49BC-95E9-22441A623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BD42D-5FE4-49BC-95E9-22441A6238A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BD42D-5FE4-49BC-95E9-22441A6238A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BD42D-5FE4-49BC-95E9-22441A6238A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BD42D-5FE4-49BC-95E9-22441A6238A3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BD42D-5FE4-49BC-95E9-22441A6238A3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BD42D-5FE4-49BC-95E9-22441A6238A3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7/29/2016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24.png"/><Relationship Id="rId7" Type="http://schemas.openxmlformats.org/officeDocument/2006/relationships/chart" Target="../charts/chart1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QuickStyle" Target="../diagrams/quickStyle4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openxmlformats.org/officeDocument/2006/relationships/diagramLayout" Target="../diagrams/layout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Data" Target="../diagrams/data4.xml"/><Relationship Id="rId5" Type="http://schemas.openxmlformats.org/officeDocument/2006/relationships/diagramQuickStyle" Target="../diagrams/quickStyle2.xml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Relationship Id="rId14" Type="http://schemas.openxmlformats.org/officeDocument/2006/relationships/diagramColors" Target="../diagrams/colors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45.jpeg"/><Relationship Id="rId7" Type="http://schemas.openxmlformats.org/officeDocument/2006/relationships/diagramLayout" Target="../diagrams/layout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11" Type="http://schemas.openxmlformats.org/officeDocument/2006/relationships/chart" Target="../charts/chart17.xml"/><Relationship Id="rId5" Type="http://schemas.openxmlformats.org/officeDocument/2006/relationships/image" Target="../media/image7.jpeg"/><Relationship Id="rId10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diagramColors" Target="../diagrams/colors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3.jpeg"/><Relationship Id="rId3" Type="http://schemas.openxmlformats.org/officeDocument/2006/relationships/image" Target="../media/image7.jpeg"/><Relationship Id="rId7" Type="http://schemas.openxmlformats.org/officeDocument/2006/relationships/diagramColors" Target="../diagrams/colors7.xml"/><Relationship Id="rId12" Type="http://schemas.openxmlformats.org/officeDocument/2006/relationships/chart" Target="../charts/chart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diagramColors" Target="../diagrams/colors8.xml"/><Relationship Id="rId5" Type="http://schemas.openxmlformats.org/officeDocument/2006/relationships/diagramLayout" Target="../diagrams/layout7.xml"/><Relationship Id="rId10" Type="http://schemas.openxmlformats.org/officeDocument/2006/relationships/diagramQuickStyle" Target="../diagrams/quickStyle8.xml"/><Relationship Id="rId4" Type="http://schemas.openxmlformats.org/officeDocument/2006/relationships/diagramData" Target="../diagrams/data7.xml"/><Relationship Id="rId9" Type="http://schemas.openxmlformats.org/officeDocument/2006/relationships/diagramLayout" Target="../diagrams/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762000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</a:p>
          <a:p>
            <a:pPr algn="ctr"/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БЕРЕЗОВСКОГО ГОРОДСКОГО ОКРУГА</a:t>
            </a:r>
          </a:p>
          <a:p>
            <a:pPr algn="ctr"/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ВОПРОСАХ И ОТВЕТАХ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Березовский городской округ — Родина российского золо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7172" name="Picture 4" descr="http://xn--90aciakhhg8arp.xn--p1ai/images/1qqq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1447800" cy="162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http://to-world-travel.ru/img/2015/042514/59451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152400"/>
            <a:ext cx="1447800" cy="1929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6" name="Picture 8" descr="http://xn--90aciakhhg8arp.xn--p1ai/files/r_800_800/__2011d1917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4495800"/>
            <a:ext cx="3139533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8" name="Picture 10" descr="http://unitur-krim.net/upload/image/tours/big/berezovskiy_bi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572000"/>
            <a:ext cx="3124200" cy="2104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1371600" y="152400"/>
            <a:ext cx="7543800" cy="1752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Какой объем средств Расходует бюджет города?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2133600"/>
            <a:ext cx="89916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Объем расходов Березовского городского округа, млн. руб.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2667000"/>
          <a:ext cx="9296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1371600" y="152400"/>
            <a:ext cx="7467600" cy="15240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КАКАЯ СУЩЕСТВУЕТ ДИНАМИКА ОСНОВНЫХ РАСХОДОВ В БЮДЖЕТЕ?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Объект 7"/>
          <p:cNvGraphicFramePr>
            <a:graphicFrameLocks/>
          </p:cNvGraphicFramePr>
          <p:nvPr>
            <p:extLst/>
          </p:nvPr>
        </p:nvGraphicFramePr>
        <p:xfrm>
          <a:off x="0" y="1600200"/>
          <a:ext cx="89916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467600" cy="18288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Почему бюджет города</a:t>
            </a:r>
          </a:p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реализуется</a:t>
            </a:r>
          </a:p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рамках Муниципальных программ?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33400" y="2362200"/>
            <a:ext cx="8153400" cy="1292662"/>
          </a:xfrm>
          <a:prstGeom prst="rect">
            <a:avLst/>
          </a:prstGeom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300" b="1" dirty="0" smtClean="0">
                <a:solidFill>
                  <a:srgbClr val="0000FF"/>
                </a:solidFill>
                <a:cs typeface="Times New Roman" pitchFamily="18" charset="0"/>
              </a:rPr>
              <a:t>МУНИЦИПАЛЬНЫЕ ПРОГРАММЫ СОЦИАЛЬНО-ЭКОНОМИЧЕСКОГО РАЗВИТИЯ</a:t>
            </a:r>
          </a:p>
          <a:p>
            <a:pPr algn="ctr">
              <a:lnSpc>
                <a:spcPct val="150000"/>
              </a:lnSpc>
            </a:pPr>
            <a:r>
              <a:rPr lang="ru-RU" sz="1300" b="1" dirty="0" smtClean="0">
                <a:solidFill>
                  <a:srgbClr val="0000FF"/>
                </a:solidFill>
                <a:cs typeface="Times New Roman" pitchFamily="18" charset="0"/>
              </a:rPr>
              <a:t>БЕРЕЗОВСКОГО ГОРОДСКОГО ОКРУГА ДО 2020 </a:t>
            </a:r>
            <a:r>
              <a:rPr lang="ru-RU" sz="1300" b="1" dirty="0" smtClean="0">
                <a:solidFill>
                  <a:srgbClr val="0000FF"/>
                </a:solidFill>
                <a:cs typeface="Times New Roman" pitchFamily="18" charset="0"/>
              </a:rPr>
              <a:t>ГОДА</a:t>
            </a:r>
            <a:endParaRPr lang="ru-RU" sz="13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300" b="1" dirty="0" smtClean="0">
                <a:solidFill>
                  <a:srgbClr val="0000FF"/>
                </a:solidFill>
                <a:cs typeface="Times New Roman" pitchFamily="18" charset="0"/>
              </a:rPr>
              <a:t>ИЛИ </a:t>
            </a:r>
            <a:r>
              <a:rPr lang="ru-RU" sz="1300" b="1" dirty="0" smtClean="0">
                <a:solidFill>
                  <a:srgbClr val="0000FF"/>
                </a:solidFill>
                <a:cs typeface="Times New Roman" pitchFamily="18" charset="0"/>
              </a:rPr>
              <a:t>СТРАТЕГИИ</a:t>
            </a:r>
            <a:endParaRPr lang="ru-RU" sz="13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300" b="1" dirty="0" smtClean="0">
                <a:solidFill>
                  <a:srgbClr val="0000FF"/>
                </a:solidFill>
                <a:cs typeface="Times New Roman" pitchFamily="18" charset="0"/>
              </a:rPr>
              <a:t>ЗАДАЮТ ОБЩИЕ ЦЕЛИ РАЗВИТИЯ ГОРОДА</a:t>
            </a:r>
          </a:p>
        </p:txBody>
      </p:sp>
      <p:pic>
        <p:nvPicPr>
          <p:cNvPr id="7170" name="Picture 2" descr="http://pravdaurfo.ru/sites/default/files/37_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886200"/>
            <a:ext cx="4648200" cy="272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-облако 12"/>
          <p:cNvSpPr/>
          <p:nvPr/>
        </p:nvSpPr>
        <p:spPr>
          <a:xfrm>
            <a:off x="1828800" y="152400"/>
            <a:ext cx="7162800" cy="1371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Муниципальные Программы РАЗВИТИЯ БЕРЕЗОВСКОГО ГОРОДСКОГО ОКРУГА ДО 2020 ГОДА реализуются бюджетом города?</a:t>
            </a:r>
            <a:endParaRPr lang="ru-RU" sz="1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43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object 26"/>
          <p:cNvSpPr>
            <a:spLocks noChangeArrowheads="1"/>
          </p:cNvSpPr>
          <p:nvPr/>
        </p:nvSpPr>
        <p:spPr bwMode="auto">
          <a:xfrm>
            <a:off x="1786303" y="5410200"/>
            <a:ext cx="6077346" cy="46056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sz="1400"/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04800" y="2743200"/>
          <a:ext cx="289560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6172200" y="3048000"/>
          <a:ext cx="2743200" cy="14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2971800" y="3886200"/>
          <a:ext cx="3505200" cy="14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6019800" y="5410200"/>
          <a:ext cx="2819400" cy="14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457200" y="5715000"/>
          <a:ext cx="2895600" cy="1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Блок-схема: перфолента 21"/>
          <p:cNvSpPr/>
          <p:nvPr/>
        </p:nvSpPr>
        <p:spPr>
          <a:xfrm>
            <a:off x="304800" y="1600200"/>
            <a:ext cx="2895600" cy="1377494"/>
          </a:xfrm>
          <a:prstGeom prst="flowChartPunchedTap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1. Развитие и обеспечение деятельности администрации Березовского городского округа до 2020 года (млн. руб.)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Блок-схема: перфолента 22"/>
          <p:cNvSpPr/>
          <p:nvPr/>
        </p:nvSpPr>
        <p:spPr>
          <a:xfrm>
            <a:off x="6096000" y="1447800"/>
            <a:ext cx="2819400" cy="1377494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2. Управление муниципальной собственностью и земельными ресурсами Березовского городского округа до 2020 года (млн. руб.)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5" name="Блок-схема: перфолента 24"/>
          <p:cNvSpPr/>
          <p:nvPr/>
        </p:nvSpPr>
        <p:spPr>
          <a:xfrm>
            <a:off x="304800" y="4191000"/>
            <a:ext cx="3048000" cy="1447800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5. Управление муниципальными финансами Березовского городского округа до 2020 года (млн. руб.)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6" name="Блок-схема: перфолента 25"/>
          <p:cNvSpPr/>
          <p:nvPr/>
        </p:nvSpPr>
        <p:spPr>
          <a:xfrm>
            <a:off x="6019800" y="4419601"/>
            <a:ext cx="2895600" cy="1377494"/>
          </a:xfrm>
          <a:prstGeom prst="flowChartPunchedTap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/>
              <a:t>4. Развитие культуры, физической культуры и спорта и работы с молодежью в Березовском городском округе до 2020 года (млн. руб.)</a:t>
            </a:r>
            <a:endParaRPr lang="ru-RU" sz="1200" dirty="0"/>
          </a:p>
        </p:txBody>
      </p:sp>
      <p:sp>
        <p:nvSpPr>
          <p:cNvPr id="24" name="Блок-схема: перфолента 23"/>
          <p:cNvSpPr/>
          <p:nvPr/>
        </p:nvSpPr>
        <p:spPr>
          <a:xfrm>
            <a:off x="3200400" y="2362200"/>
            <a:ext cx="3048000" cy="14478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3. Развитие системы образования Березовского городского округа до 2020 года (млн. руб.)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435218"/>
            <a:ext cx="2137387" cy="1422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752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0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мероприятия осуществляются в рамках</a:t>
            </a:r>
          </a:p>
          <a:p>
            <a:pPr algn="ctr">
              <a:lnSpc>
                <a:spcPct val="150000"/>
              </a:lnSpc>
            </a:pPr>
            <a:r>
              <a:rPr lang="ru-RU" sz="10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муниципальной программы</a:t>
            </a:r>
          </a:p>
          <a:p>
            <a:pPr algn="ctr">
              <a:lnSpc>
                <a:spcPct val="150000"/>
              </a:lnSpc>
            </a:pPr>
            <a:r>
              <a:rPr lang="ru-RU" sz="10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«Развитие и обеспечение деятельности администрации Березовского городского округа до 2020 года»?</a:t>
            </a:r>
            <a:endParaRPr lang="ru-RU" sz="1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533400" y="2209800"/>
          <a:ext cx="8153400" cy="445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99"/>
                <a:gridCol w="3731704"/>
                <a:gridCol w="1196830"/>
                <a:gridCol w="862666"/>
                <a:gridCol w="990600"/>
                <a:gridCol w="914401"/>
              </a:tblGrid>
              <a:tr h="709252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№</a:t>
                      </a:r>
                    </a:p>
                    <a:p>
                      <a:pPr algn="ctr"/>
                      <a:r>
                        <a:rPr lang="ru-RU" sz="1100" b="0" dirty="0" smtClean="0"/>
                        <a:t>п/п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Наименование подпрограммы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Утверждено ассигнований, млн. руб.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Кассовый расход,   млн. руб.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Процент исполнения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1 жителя, руб.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91005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Развитие местного самоуправления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7,7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7,6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99,3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102,6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41976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Социальная поддержка и социальное обслуживание населения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185,5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181,7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2 451,8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58467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Обеспечение рационального, безопасного природопользования и обеспечение экологической безопасности территории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99,2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99,2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1 338,6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107940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100" dirty="0" smtClean="0"/>
                        <a:t>4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Осуществление мер по защите населения и территорий от чрезвычайных ситуаций природного и техногенного характера, обеспечению пожарной безопасности и предупреждению терроризма, профилактике экстремизма  и охране общественного порядка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6,4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6,3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85,0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41976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100" dirty="0" smtClean="0"/>
                        <a:t>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Переселение граждан Березовского городского округа из ветхого и  аварийного жилого фонда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197,6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54,5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27,6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735,4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25485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Развитие строительства и архитектуры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6,7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95,4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90,4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58467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Развитие и модернизация коммунальной и жилищной инфраструктуры и выполнение мероприятий по энергосбережению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87,0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81,1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93,2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1 094,3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334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533400" y="533400"/>
          <a:ext cx="8229600" cy="4361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930"/>
                <a:gridCol w="3387982"/>
                <a:gridCol w="1411338"/>
                <a:gridCol w="1039852"/>
                <a:gridCol w="1039852"/>
                <a:gridCol w="870646"/>
              </a:tblGrid>
              <a:tr h="73781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№</a:t>
                      </a:r>
                    </a:p>
                    <a:p>
                      <a:pPr algn="ctr"/>
                      <a:r>
                        <a:rPr lang="ru-RU" sz="1100" b="0" dirty="0" smtClean="0"/>
                        <a:t>п/п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Наименование подпрограммы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Утверждено ассигнований, млн. руб.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Кассовый расход,   млн. руб.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Процент исполнения</a:t>
                      </a:r>
                      <a:endParaRPr lang="ru-RU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1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1 жителя, руб.</a:t>
                      </a:r>
                      <a:endParaRPr lang="ru-RU" sz="11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Обеспечение и развитие дорожного хозяйства,  систем наружного освещения и благоустройства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126,8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122,2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96,4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1</a:t>
                      </a:r>
                      <a:r>
                        <a:rPr lang="ru-RU" sz="1100" b="1" baseline="0" dirty="0" smtClean="0">
                          <a:solidFill>
                            <a:srgbClr val="00863D"/>
                          </a:solidFill>
                        </a:rPr>
                        <a:t> 648,9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Обеспечение реализации муниципальной программы Березовского городского округа "Развитие и обеспечение эффективности деятельности администрации Березовского городского округа до 2020 года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73,9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73,1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98,8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986,4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Развитие малого и среднего предпринимательства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0,8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0,8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10,8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Устойчивое</a:t>
                      </a:r>
                      <a:r>
                        <a:rPr lang="ru-RU" sz="1100" baseline="0" dirty="0" smtClean="0"/>
                        <a:t> развитие сельских территорий на 2014-2017 годы и на период до 2020 года</a:t>
                      </a:r>
                      <a:endParaRPr lang="ru-RU" sz="11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2,1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0,8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36,6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10,8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Управление муниципальным долгом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0,3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0,3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4,1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44371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Финансовая поддержка молодым семьям на погашение основной суммы долга и процентов по ипотечным жилищным кредитам (займам)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6,6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6,4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97,5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86,4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36890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Обеспечение жильем молодых семей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863D"/>
                          </a:solidFill>
                        </a:rPr>
                        <a:t>4,05</a:t>
                      </a:r>
                      <a:endParaRPr lang="ru-RU" sz="11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81000" y="5181600"/>
            <a:ext cx="6096000" cy="1446550"/>
          </a:xfrm>
          <a:prstGeom prst="rect">
            <a:avLst/>
          </a:prstGeom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обеспечение эффективности деятельности администрации Березовского городского округа до 2020 года»</a:t>
            </a:r>
          </a:p>
          <a:p>
            <a:pPr algn="ctr"/>
            <a:r>
              <a:rPr lang="ru-RU" sz="1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в 2015 году: 643,5 млн. руб. – 80,1%</a:t>
            </a:r>
            <a:endParaRPr lang="ru-RU" sz="1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xn--90aciakhhg8arp.xn--p1ai/image.php?b3b2e179d1bc4b414a79414a76c76d4b4a4bf4d748c657e44fc7e76511d211e58c3511c811fad1d765a1d1c993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5029200"/>
            <a:ext cx="2289575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371600" y="152400"/>
            <a:ext cx="7543800" cy="1752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ПОЛУЧЕНЫ результаты мероприятий по социальной поддержке  населения, в рамках муниципальной программы, в 2015 году ?</a:t>
            </a:r>
            <a:endParaRPr lang="ru-RU" sz="1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Группа 132"/>
          <p:cNvGrpSpPr>
            <a:grpSpLocks/>
          </p:cNvGrpSpPr>
          <p:nvPr/>
        </p:nvGrpSpPr>
        <p:grpSpPr bwMode="auto">
          <a:xfrm>
            <a:off x="609600" y="1905000"/>
            <a:ext cx="8763000" cy="4837487"/>
            <a:chOff x="1107728" y="1085850"/>
            <a:chExt cx="7836247" cy="4741038"/>
          </a:xfrm>
        </p:grpSpPr>
        <p:sp>
          <p:nvSpPr>
            <p:cNvPr id="25" name="object 11"/>
            <p:cNvSpPr>
              <a:spLocks noChangeArrowheads="1"/>
            </p:cNvSpPr>
            <p:nvPr/>
          </p:nvSpPr>
          <p:spPr bwMode="auto">
            <a:xfrm>
              <a:off x="2129847" y="2131380"/>
              <a:ext cx="6084888" cy="56038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11113" indent="-34925" algn="ctr"/>
              <a:r>
                <a:rPr lang="ru-RU" sz="1400" dirty="0">
                  <a:solidFill>
                    <a:srgbClr val="333333"/>
                  </a:solidFill>
                  <a:cs typeface="Times New Roman" pitchFamily="18" charset="0"/>
                </a:rPr>
                <a:t>Количество граждан в реестре получателей компенсаций на оплату жилья и коммунальных услуг  составило  </a:t>
              </a:r>
              <a:r>
                <a:rPr lang="ru-RU" sz="1400" dirty="0" smtClean="0">
                  <a:solidFill>
                    <a:srgbClr val="333333"/>
                  </a:solidFill>
                  <a:cs typeface="Times New Roman" pitchFamily="18" charset="0"/>
                </a:rPr>
                <a:t>9 858 </a:t>
              </a:r>
              <a:r>
                <a:rPr lang="ru-RU" sz="1400" dirty="0">
                  <a:solidFill>
                    <a:srgbClr val="333333"/>
                  </a:solidFill>
                  <a:cs typeface="Times New Roman" pitchFamily="18" charset="0"/>
                </a:rPr>
                <a:t>человек</a:t>
              </a:r>
              <a:endParaRPr lang="ru-RU" sz="1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7" name="object 16"/>
            <p:cNvSpPr>
              <a:spLocks noChangeArrowheads="1"/>
            </p:cNvSpPr>
            <p:nvPr/>
          </p:nvSpPr>
          <p:spPr bwMode="auto">
            <a:xfrm>
              <a:off x="2043113" y="1365250"/>
              <a:ext cx="6337300" cy="669925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28" name="object 17"/>
            <p:cNvSpPr>
              <a:spLocks noChangeArrowheads="1"/>
            </p:cNvSpPr>
            <p:nvPr/>
          </p:nvSpPr>
          <p:spPr bwMode="auto">
            <a:xfrm>
              <a:off x="2462213" y="1085850"/>
              <a:ext cx="6481762" cy="893763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29" name="object 18"/>
            <p:cNvSpPr>
              <a:spLocks noChangeArrowheads="1"/>
            </p:cNvSpPr>
            <p:nvPr/>
          </p:nvSpPr>
          <p:spPr bwMode="auto">
            <a:xfrm>
              <a:off x="2124075" y="1412875"/>
              <a:ext cx="6084888" cy="560388"/>
            </a:xfrm>
            <a:prstGeom prst="rect">
              <a:avLst/>
            </a:prstGeom>
            <a:solidFill>
              <a:srgbClr val="FF6600"/>
            </a:solidFill>
            <a:ln w="28575">
              <a:noFill/>
              <a:miter lim="800000"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177800" algn="ctr"/>
              <a:r>
                <a:rPr lang="ru-RU" sz="1400" dirty="0">
                  <a:solidFill>
                    <a:schemeClr val="bg1"/>
                  </a:solidFill>
                  <a:cs typeface="Times New Roman" pitchFamily="18" charset="0"/>
                </a:rPr>
                <a:t>Количество граждан получивших социальную поддержку и социальные выплаты в рамках муниципальной программы составило 76 человек</a:t>
              </a:r>
            </a:p>
          </p:txBody>
        </p:sp>
        <p:sp>
          <p:nvSpPr>
            <p:cNvPr id="30" name="object 22"/>
            <p:cNvSpPr>
              <a:spLocks noChangeArrowheads="1"/>
            </p:cNvSpPr>
            <p:nvPr/>
          </p:nvSpPr>
          <p:spPr bwMode="auto">
            <a:xfrm>
              <a:off x="2043113" y="2805113"/>
              <a:ext cx="6337300" cy="671512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31" name="object 23"/>
            <p:cNvSpPr>
              <a:spLocks noChangeArrowheads="1"/>
            </p:cNvSpPr>
            <p:nvPr/>
          </p:nvSpPr>
          <p:spPr bwMode="auto">
            <a:xfrm>
              <a:off x="2371725" y="2917825"/>
              <a:ext cx="5727700" cy="536575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32" name="object 24"/>
            <p:cNvSpPr>
              <a:spLocks noChangeArrowheads="1"/>
            </p:cNvSpPr>
            <p:nvPr/>
          </p:nvSpPr>
          <p:spPr bwMode="auto">
            <a:xfrm>
              <a:off x="2124075" y="2852738"/>
              <a:ext cx="6084888" cy="561975"/>
            </a:xfrm>
            <a:prstGeom prst="rect">
              <a:avLst/>
            </a:prstGeom>
            <a:solidFill>
              <a:srgbClr val="FF6600"/>
            </a:solidFill>
            <a:ln w="19050">
              <a:noFill/>
              <a:miter lim="800000"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11113" indent="-34925" algn="ctr"/>
              <a:r>
                <a:rPr lang="ru-RU" sz="1400" dirty="0">
                  <a:solidFill>
                    <a:schemeClr val="bg1"/>
                  </a:solidFill>
                  <a:cs typeface="Times New Roman" pitchFamily="18" charset="0"/>
                </a:rPr>
                <a:t>Количество граждан в реестре получателей субсидий </a:t>
              </a:r>
            </a:p>
            <a:p>
              <a:pPr marL="11113" indent="-34925" algn="ctr"/>
              <a:r>
                <a:rPr lang="ru-RU" sz="1400" dirty="0">
                  <a:solidFill>
                    <a:schemeClr val="bg1"/>
                  </a:solidFill>
                  <a:cs typeface="Times New Roman" pitchFamily="18" charset="0"/>
                </a:rPr>
                <a:t>на оплату жилья и коммунальных услуг  составило 1400 человек</a:t>
              </a:r>
            </a:p>
          </p:txBody>
        </p:sp>
        <p:sp>
          <p:nvSpPr>
            <p:cNvPr id="33" name="object 34"/>
            <p:cNvSpPr>
              <a:spLocks noChangeArrowheads="1"/>
            </p:cNvSpPr>
            <p:nvPr/>
          </p:nvSpPr>
          <p:spPr bwMode="auto">
            <a:xfrm>
              <a:off x="2042765" y="3562350"/>
              <a:ext cx="6337300" cy="671512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1905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34" name="object 35"/>
            <p:cNvSpPr>
              <a:spLocks noChangeArrowheads="1"/>
            </p:cNvSpPr>
            <p:nvPr/>
          </p:nvSpPr>
          <p:spPr bwMode="auto">
            <a:xfrm>
              <a:off x="2130078" y="3595687"/>
              <a:ext cx="6210300" cy="654050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1905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35" name="object 36"/>
            <p:cNvSpPr>
              <a:spLocks noChangeArrowheads="1"/>
            </p:cNvSpPr>
            <p:nvPr/>
          </p:nvSpPr>
          <p:spPr bwMode="auto">
            <a:xfrm>
              <a:off x="2123728" y="3611562"/>
              <a:ext cx="6086475" cy="560388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11113" indent="82550" algn="ctr"/>
              <a:r>
                <a:rPr lang="ru-RU" sz="1400" dirty="0">
                  <a:solidFill>
                    <a:srgbClr val="333333"/>
                  </a:solidFill>
                  <a:cs typeface="Times New Roman" pitchFamily="18" charset="0"/>
                </a:rPr>
                <a:t>Количество реализованных совместных социальных проектов администрации округа и общественных объединений – 10 единиц</a:t>
              </a:r>
              <a:endParaRPr lang="ru-RU" sz="1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36" name="object 14"/>
            <p:cNvSpPr>
              <a:spLocks/>
            </p:cNvSpPr>
            <p:nvPr/>
          </p:nvSpPr>
          <p:spPr bwMode="auto">
            <a:xfrm>
              <a:off x="1116013" y="2081883"/>
              <a:ext cx="671512" cy="638175"/>
            </a:xfrm>
            <a:custGeom>
              <a:avLst/>
              <a:gdLst>
                <a:gd name="T0" fmla="*/ 91159 w 808989"/>
                <a:gd name="T1" fmla="*/ 0 h 767080"/>
                <a:gd name="T2" fmla="*/ 76373 w 808989"/>
                <a:gd name="T3" fmla="*/ 1151 h 767080"/>
                <a:gd name="T4" fmla="*/ 62347 w 808989"/>
                <a:gd name="T5" fmla="*/ 4483 h 767080"/>
                <a:gd name="T6" fmla="*/ 49267 w 808989"/>
                <a:gd name="T7" fmla="*/ 9817 h 767080"/>
                <a:gd name="T8" fmla="*/ 37322 w 808989"/>
                <a:gd name="T9" fmla="*/ 16971 h 767080"/>
                <a:gd name="T10" fmla="*/ 26701 w 808989"/>
                <a:gd name="T11" fmla="*/ 25762 h 767080"/>
                <a:gd name="T12" fmla="*/ 17589 w 808989"/>
                <a:gd name="T13" fmla="*/ 36013 h 767080"/>
                <a:gd name="T14" fmla="*/ 10175 w 808989"/>
                <a:gd name="T15" fmla="*/ 47538 h 767080"/>
                <a:gd name="T16" fmla="*/ 4648 w 808989"/>
                <a:gd name="T17" fmla="*/ 60159 h 767080"/>
                <a:gd name="T18" fmla="*/ 1194 w 808989"/>
                <a:gd name="T19" fmla="*/ 73695 h 767080"/>
                <a:gd name="T20" fmla="*/ 0 w 808989"/>
                <a:gd name="T21" fmla="*/ 87967 h 767080"/>
                <a:gd name="T22" fmla="*/ 302 w 808989"/>
                <a:gd name="T23" fmla="*/ 95186 h 767080"/>
                <a:gd name="T24" fmla="*/ 2650 w 808989"/>
                <a:gd name="T25" fmla="*/ 109119 h 767080"/>
                <a:gd name="T26" fmla="*/ 7163 w 808989"/>
                <a:gd name="T27" fmla="*/ 122226 h 767080"/>
                <a:gd name="T28" fmla="*/ 13658 w 808989"/>
                <a:gd name="T29" fmla="*/ 134327 h 767080"/>
                <a:gd name="T30" fmla="*/ 21944 w 808989"/>
                <a:gd name="T31" fmla="*/ 145240 h 767080"/>
                <a:gd name="T32" fmla="*/ 31834 w 808989"/>
                <a:gd name="T33" fmla="*/ 154786 h 767080"/>
                <a:gd name="T34" fmla="*/ 43141 w 808989"/>
                <a:gd name="T35" fmla="*/ 162783 h 767080"/>
                <a:gd name="T36" fmla="*/ 55676 w 808989"/>
                <a:gd name="T37" fmla="*/ 169049 h 767080"/>
                <a:gd name="T38" fmla="*/ 69253 w 808989"/>
                <a:gd name="T39" fmla="*/ 173406 h 767080"/>
                <a:gd name="T40" fmla="*/ 83683 w 808989"/>
                <a:gd name="T41" fmla="*/ 175670 h 767080"/>
                <a:gd name="T42" fmla="*/ 91159 w 808989"/>
                <a:gd name="T43" fmla="*/ 175962 h 767080"/>
                <a:gd name="T44" fmla="*/ 98636 w 808989"/>
                <a:gd name="T45" fmla="*/ 175670 h 767080"/>
                <a:gd name="T46" fmla="*/ 113065 w 808989"/>
                <a:gd name="T47" fmla="*/ 173406 h 767080"/>
                <a:gd name="T48" fmla="*/ 126643 w 808989"/>
                <a:gd name="T49" fmla="*/ 169049 h 767080"/>
                <a:gd name="T50" fmla="*/ 139178 w 808989"/>
                <a:gd name="T51" fmla="*/ 162783 h 767080"/>
                <a:gd name="T52" fmla="*/ 150485 w 808989"/>
                <a:gd name="T53" fmla="*/ 154786 h 767080"/>
                <a:gd name="T54" fmla="*/ 160375 w 808989"/>
                <a:gd name="T55" fmla="*/ 145240 h 767080"/>
                <a:gd name="T56" fmla="*/ 168661 w 808989"/>
                <a:gd name="T57" fmla="*/ 134327 h 767080"/>
                <a:gd name="T58" fmla="*/ 175156 w 808989"/>
                <a:gd name="T59" fmla="*/ 122226 h 767080"/>
                <a:gd name="T60" fmla="*/ 179670 w 808989"/>
                <a:gd name="T61" fmla="*/ 109119 h 767080"/>
                <a:gd name="T62" fmla="*/ 182017 w 808989"/>
                <a:gd name="T63" fmla="*/ 95186 h 767080"/>
                <a:gd name="T64" fmla="*/ 182319 w 808989"/>
                <a:gd name="T65" fmla="*/ 87967 h 767080"/>
                <a:gd name="T66" fmla="*/ 182017 w 808989"/>
                <a:gd name="T67" fmla="*/ 80751 h 767080"/>
                <a:gd name="T68" fmla="*/ 179670 w 808989"/>
                <a:gd name="T69" fmla="*/ 66825 h 767080"/>
                <a:gd name="T70" fmla="*/ 175156 w 808989"/>
                <a:gd name="T71" fmla="*/ 53723 h 767080"/>
                <a:gd name="T72" fmla="*/ 168661 w 808989"/>
                <a:gd name="T73" fmla="*/ 41627 h 767080"/>
                <a:gd name="T74" fmla="*/ 160375 w 808989"/>
                <a:gd name="T75" fmla="*/ 30716 h 767080"/>
                <a:gd name="T76" fmla="*/ 150485 w 808989"/>
                <a:gd name="T77" fmla="*/ 21173 h 767080"/>
                <a:gd name="T78" fmla="*/ 139178 w 808989"/>
                <a:gd name="T79" fmla="*/ 13178 h 767080"/>
                <a:gd name="T80" fmla="*/ 126643 w 808989"/>
                <a:gd name="T81" fmla="*/ 6912 h 767080"/>
                <a:gd name="T82" fmla="*/ 113065 w 808989"/>
                <a:gd name="T83" fmla="*/ 2556 h 767080"/>
                <a:gd name="T84" fmla="*/ 98636 w 808989"/>
                <a:gd name="T85" fmla="*/ 291 h 767080"/>
                <a:gd name="T86" fmla="*/ 91159 w 808989"/>
                <a:gd name="T87" fmla="*/ 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404494" y="0"/>
                  </a:moveTo>
                  <a:lnTo>
                    <a:pt x="338884" y="5015"/>
                  </a:lnTo>
                  <a:lnTo>
                    <a:pt x="276644" y="19537"/>
                  </a:lnTo>
                  <a:lnTo>
                    <a:pt x="218607" y="42776"/>
                  </a:lnTo>
                  <a:lnTo>
                    <a:pt x="165606" y="73944"/>
                  </a:lnTo>
                  <a:lnTo>
                    <a:pt x="118475" y="112252"/>
                  </a:lnTo>
                  <a:lnTo>
                    <a:pt x="78045" y="156911"/>
                  </a:lnTo>
                  <a:lnTo>
                    <a:pt x="45149" y="207132"/>
                  </a:lnTo>
                  <a:lnTo>
                    <a:pt x="20621" y="262127"/>
                  </a:lnTo>
                  <a:lnTo>
                    <a:pt x="5294" y="321108"/>
                  </a:lnTo>
                  <a:lnTo>
                    <a:pt x="0" y="383286"/>
                  </a:lnTo>
                  <a:lnTo>
                    <a:pt x="1340" y="414743"/>
                  </a:lnTo>
                  <a:lnTo>
                    <a:pt x="11755" y="475451"/>
                  </a:lnTo>
                  <a:lnTo>
                    <a:pt x="31787" y="532562"/>
                  </a:lnTo>
                  <a:lnTo>
                    <a:pt x="60603" y="585288"/>
                  </a:lnTo>
                  <a:lnTo>
                    <a:pt x="97370" y="632840"/>
                  </a:lnTo>
                  <a:lnTo>
                    <a:pt x="141255" y="674432"/>
                  </a:lnTo>
                  <a:lnTo>
                    <a:pt x="191425" y="709274"/>
                  </a:lnTo>
                  <a:lnTo>
                    <a:pt x="247048" y="736580"/>
                  </a:lnTo>
                  <a:lnTo>
                    <a:pt x="307291" y="755560"/>
                  </a:lnTo>
                  <a:lnTo>
                    <a:pt x="371320" y="765428"/>
                  </a:lnTo>
                  <a:lnTo>
                    <a:pt x="404494" y="766699"/>
                  </a:lnTo>
                  <a:lnTo>
                    <a:pt x="437669" y="765428"/>
                  </a:lnTo>
                  <a:lnTo>
                    <a:pt x="501698" y="755560"/>
                  </a:lnTo>
                  <a:lnTo>
                    <a:pt x="561941" y="736580"/>
                  </a:lnTo>
                  <a:lnTo>
                    <a:pt x="617564" y="709274"/>
                  </a:lnTo>
                  <a:lnTo>
                    <a:pt x="667734" y="674432"/>
                  </a:lnTo>
                  <a:lnTo>
                    <a:pt x="711619" y="632840"/>
                  </a:lnTo>
                  <a:lnTo>
                    <a:pt x="748386" y="585288"/>
                  </a:lnTo>
                  <a:lnTo>
                    <a:pt x="777202" y="532562"/>
                  </a:lnTo>
                  <a:lnTo>
                    <a:pt x="797234" y="475451"/>
                  </a:lnTo>
                  <a:lnTo>
                    <a:pt x="807649" y="414743"/>
                  </a:lnTo>
                  <a:lnTo>
                    <a:pt x="808989" y="383286"/>
                  </a:lnTo>
                  <a:lnTo>
                    <a:pt x="807649" y="351847"/>
                  </a:lnTo>
                  <a:lnTo>
                    <a:pt x="797234" y="291169"/>
                  </a:lnTo>
                  <a:lnTo>
                    <a:pt x="777202" y="234082"/>
                  </a:lnTo>
                  <a:lnTo>
                    <a:pt x="748386" y="181375"/>
                  </a:lnTo>
                  <a:lnTo>
                    <a:pt x="711619" y="133836"/>
                  </a:lnTo>
                  <a:lnTo>
                    <a:pt x="667734" y="92255"/>
                  </a:lnTo>
                  <a:lnTo>
                    <a:pt x="617564" y="57418"/>
                  </a:lnTo>
                  <a:lnTo>
                    <a:pt x="561941" y="30116"/>
                  </a:lnTo>
                  <a:lnTo>
                    <a:pt x="501698" y="11137"/>
                  </a:lnTo>
                  <a:lnTo>
                    <a:pt x="437669" y="1270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" name="object 15"/>
            <p:cNvSpPr>
              <a:spLocks/>
            </p:cNvSpPr>
            <p:nvPr/>
          </p:nvSpPr>
          <p:spPr bwMode="auto">
            <a:xfrm>
              <a:off x="1116013" y="2081883"/>
              <a:ext cx="671512" cy="638175"/>
            </a:xfrm>
            <a:custGeom>
              <a:avLst/>
              <a:gdLst>
                <a:gd name="T0" fmla="*/ 0 w 808989"/>
                <a:gd name="T1" fmla="*/ 87967 h 767080"/>
                <a:gd name="T2" fmla="*/ 1194 w 808989"/>
                <a:gd name="T3" fmla="*/ 73695 h 767080"/>
                <a:gd name="T4" fmla="*/ 4648 w 808989"/>
                <a:gd name="T5" fmla="*/ 60159 h 767080"/>
                <a:gd name="T6" fmla="*/ 10175 w 808989"/>
                <a:gd name="T7" fmla="*/ 47538 h 767080"/>
                <a:gd name="T8" fmla="*/ 17589 w 808989"/>
                <a:gd name="T9" fmla="*/ 36013 h 767080"/>
                <a:gd name="T10" fmla="*/ 26701 w 808989"/>
                <a:gd name="T11" fmla="*/ 25762 h 767080"/>
                <a:gd name="T12" fmla="*/ 37322 w 808989"/>
                <a:gd name="T13" fmla="*/ 16971 h 767080"/>
                <a:gd name="T14" fmla="*/ 49267 w 808989"/>
                <a:gd name="T15" fmla="*/ 9817 h 767080"/>
                <a:gd name="T16" fmla="*/ 62347 w 808989"/>
                <a:gd name="T17" fmla="*/ 4483 h 767080"/>
                <a:gd name="T18" fmla="*/ 76373 w 808989"/>
                <a:gd name="T19" fmla="*/ 1151 h 767080"/>
                <a:gd name="T20" fmla="*/ 91159 w 808989"/>
                <a:gd name="T21" fmla="*/ 0 h 767080"/>
                <a:gd name="T22" fmla="*/ 98636 w 808989"/>
                <a:gd name="T23" fmla="*/ 291 h 767080"/>
                <a:gd name="T24" fmla="*/ 113065 w 808989"/>
                <a:gd name="T25" fmla="*/ 2556 h 767080"/>
                <a:gd name="T26" fmla="*/ 126643 w 808989"/>
                <a:gd name="T27" fmla="*/ 6912 h 767080"/>
                <a:gd name="T28" fmla="*/ 139178 w 808989"/>
                <a:gd name="T29" fmla="*/ 13178 h 767080"/>
                <a:gd name="T30" fmla="*/ 150485 w 808989"/>
                <a:gd name="T31" fmla="*/ 21173 h 767080"/>
                <a:gd name="T32" fmla="*/ 160375 w 808989"/>
                <a:gd name="T33" fmla="*/ 30716 h 767080"/>
                <a:gd name="T34" fmla="*/ 168661 w 808989"/>
                <a:gd name="T35" fmla="*/ 41627 h 767080"/>
                <a:gd name="T36" fmla="*/ 175156 w 808989"/>
                <a:gd name="T37" fmla="*/ 53723 h 767080"/>
                <a:gd name="T38" fmla="*/ 179670 w 808989"/>
                <a:gd name="T39" fmla="*/ 66825 h 767080"/>
                <a:gd name="T40" fmla="*/ 182017 w 808989"/>
                <a:gd name="T41" fmla="*/ 80751 h 767080"/>
                <a:gd name="T42" fmla="*/ 182319 w 808989"/>
                <a:gd name="T43" fmla="*/ 87967 h 767080"/>
                <a:gd name="T44" fmla="*/ 182017 w 808989"/>
                <a:gd name="T45" fmla="*/ 95186 h 767080"/>
                <a:gd name="T46" fmla="*/ 179670 w 808989"/>
                <a:gd name="T47" fmla="*/ 109119 h 767080"/>
                <a:gd name="T48" fmla="*/ 175156 w 808989"/>
                <a:gd name="T49" fmla="*/ 122226 h 767080"/>
                <a:gd name="T50" fmla="*/ 168661 w 808989"/>
                <a:gd name="T51" fmla="*/ 134327 h 767080"/>
                <a:gd name="T52" fmla="*/ 160375 w 808989"/>
                <a:gd name="T53" fmla="*/ 145240 h 767080"/>
                <a:gd name="T54" fmla="*/ 150485 w 808989"/>
                <a:gd name="T55" fmla="*/ 154786 h 767080"/>
                <a:gd name="T56" fmla="*/ 139178 w 808989"/>
                <a:gd name="T57" fmla="*/ 162783 h 767080"/>
                <a:gd name="T58" fmla="*/ 126643 w 808989"/>
                <a:gd name="T59" fmla="*/ 169049 h 767080"/>
                <a:gd name="T60" fmla="*/ 113065 w 808989"/>
                <a:gd name="T61" fmla="*/ 173406 h 767080"/>
                <a:gd name="T62" fmla="*/ 98636 w 808989"/>
                <a:gd name="T63" fmla="*/ 175670 h 767080"/>
                <a:gd name="T64" fmla="*/ 91159 w 808989"/>
                <a:gd name="T65" fmla="*/ 175962 h 767080"/>
                <a:gd name="T66" fmla="*/ 83683 w 808989"/>
                <a:gd name="T67" fmla="*/ 175670 h 767080"/>
                <a:gd name="T68" fmla="*/ 69253 w 808989"/>
                <a:gd name="T69" fmla="*/ 173406 h 767080"/>
                <a:gd name="T70" fmla="*/ 55676 w 808989"/>
                <a:gd name="T71" fmla="*/ 169049 h 767080"/>
                <a:gd name="T72" fmla="*/ 43141 w 808989"/>
                <a:gd name="T73" fmla="*/ 162783 h 767080"/>
                <a:gd name="T74" fmla="*/ 31834 w 808989"/>
                <a:gd name="T75" fmla="*/ 154786 h 767080"/>
                <a:gd name="T76" fmla="*/ 21944 w 808989"/>
                <a:gd name="T77" fmla="*/ 145240 h 767080"/>
                <a:gd name="T78" fmla="*/ 13658 w 808989"/>
                <a:gd name="T79" fmla="*/ 134327 h 767080"/>
                <a:gd name="T80" fmla="*/ 7163 w 808989"/>
                <a:gd name="T81" fmla="*/ 122226 h 767080"/>
                <a:gd name="T82" fmla="*/ 2650 w 808989"/>
                <a:gd name="T83" fmla="*/ 109119 h 767080"/>
                <a:gd name="T84" fmla="*/ 302 w 808989"/>
                <a:gd name="T85" fmla="*/ 95186 h 767080"/>
                <a:gd name="T86" fmla="*/ 0 w 808989"/>
                <a:gd name="T87" fmla="*/ 87967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0" y="383286"/>
                  </a:moveTo>
                  <a:lnTo>
                    <a:pt x="5294" y="321108"/>
                  </a:lnTo>
                  <a:lnTo>
                    <a:pt x="20621" y="262127"/>
                  </a:lnTo>
                  <a:lnTo>
                    <a:pt x="45149" y="207132"/>
                  </a:lnTo>
                  <a:lnTo>
                    <a:pt x="78045" y="156911"/>
                  </a:lnTo>
                  <a:lnTo>
                    <a:pt x="118475" y="112252"/>
                  </a:lnTo>
                  <a:lnTo>
                    <a:pt x="165606" y="73944"/>
                  </a:lnTo>
                  <a:lnTo>
                    <a:pt x="218607" y="42776"/>
                  </a:lnTo>
                  <a:lnTo>
                    <a:pt x="276644" y="19537"/>
                  </a:lnTo>
                  <a:lnTo>
                    <a:pt x="338884" y="5015"/>
                  </a:lnTo>
                  <a:lnTo>
                    <a:pt x="404494" y="0"/>
                  </a:lnTo>
                  <a:lnTo>
                    <a:pt x="437669" y="1270"/>
                  </a:lnTo>
                  <a:lnTo>
                    <a:pt x="501698" y="11137"/>
                  </a:lnTo>
                  <a:lnTo>
                    <a:pt x="561941" y="30116"/>
                  </a:lnTo>
                  <a:lnTo>
                    <a:pt x="617564" y="57418"/>
                  </a:lnTo>
                  <a:lnTo>
                    <a:pt x="667734" y="92255"/>
                  </a:lnTo>
                  <a:lnTo>
                    <a:pt x="711619" y="133836"/>
                  </a:lnTo>
                  <a:lnTo>
                    <a:pt x="748386" y="181375"/>
                  </a:lnTo>
                  <a:lnTo>
                    <a:pt x="777202" y="234082"/>
                  </a:lnTo>
                  <a:lnTo>
                    <a:pt x="797234" y="291169"/>
                  </a:lnTo>
                  <a:lnTo>
                    <a:pt x="807649" y="351847"/>
                  </a:lnTo>
                  <a:lnTo>
                    <a:pt x="808989" y="383286"/>
                  </a:lnTo>
                  <a:lnTo>
                    <a:pt x="807649" y="414743"/>
                  </a:lnTo>
                  <a:lnTo>
                    <a:pt x="797234" y="475451"/>
                  </a:lnTo>
                  <a:lnTo>
                    <a:pt x="777202" y="532562"/>
                  </a:lnTo>
                  <a:lnTo>
                    <a:pt x="748386" y="585288"/>
                  </a:lnTo>
                  <a:lnTo>
                    <a:pt x="711619" y="632840"/>
                  </a:lnTo>
                  <a:lnTo>
                    <a:pt x="667734" y="674432"/>
                  </a:lnTo>
                  <a:lnTo>
                    <a:pt x="617564" y="709274"/>
                  </a:lnTo>
                  <a:lnTo>
                    <a:pt x="561941" y="736580"/>
                  </a:lnTo>
                  <a:lnTo>
                    <a:pt x="501698" y="755560"/>
                  </a:lnTo>
                  <a:lnTo>
                    <a:pt x="437669" y="765428"/>
                  </a:lnTo>
                  <a:lnTo>
                    <a:pt x="404494" y="766699"/>
                  </a:lnTo>
                  <a:lnTo>
                    <a:pt x="371320" y="765428"/>
                  </a:lnTo>
                  <a:lnTo>
                    <a:pt x="307291" y="755560"/>
                  </a:lnTo>
                  <a:lnTo>
                    <a:pt x="247048" y="736580"/>
                  </a:lnTo>
                  <a:lnTo>
                    <a:pt x="191425" y="709274"/>
                  </a:lnTo>
                  <a:lnTo>
                    <a:pt x="141255" y="674432"/>
                  </a:lnTo>
                  <a:lnTo>
                    <a:pt x="97370" y="632840"/>
                  </a:lnTo>
                  <a:lnTo>
                    <a:pt x="60603" y="585288"/>
                  </a:lnTo>
                  <a:lnTo>
                    <a:pt x="31787" y="532562"/>
                  </a:lnTo>
                  <a:lnTo>
                    <a:pt x="11755" y="475451"/>
                  </a:lnTo>
                  <a:lnTo>
                    <a:pt x="1340" y="414743"/>
                  </a:lnTo>
                  <a:lnTo>
                    <a:pt x="0" y="38328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" name="object 20"/>
            <p:cNvSpPr>
              <a:spLocks/>
            </p:cNvSpPr>
            <p:nvPr/>
          </p:nvSpPr>
          <p:spPr bwMode="auto">
            <a:xfrm>
              <a:off x="1116013" y="1341438"/>
              <a:ext cx="671512" cy="636587"/>
            </a:xfrm>
            <a:custGeom>
              <a:avLst/>
              <a:gdLst>
                <a:gd name="T0" fmla="*/ 91159 w 808989"/>
                <a:gd name="T1" fmla="*/ 0 h 767080"/>
                <a:gd name="T2" fmla="*/ 76373 w 808989"/>
                <a:gd name="T3" fmla="*/ 1128 h 767080"/>
                <a:gd name="T4" fmla="*/ 62347 w 808989"/>
                <a:gd name="T5" fmla="*/ 4395 h 767080"/>
                <a:gd name="T6" fmla="*/ 49267 w 808989"/>
                <a:gd name="T7" fmla="*/ 9624 h 767080"/>
                <a:gd name="T8" fmla="*/ 37322 w 808989"/>
                <a:gd name="T9" fmla="*/ 16636 h 767080"/>
                <a:gd name="T10" fmla="*/ 26701 w 808989"/>
                <a:gd name="T11" fmla="*/ 25253 h 767080"/>
                <a:gd name="T12" fmla="*/ 17589 w 808989"/>
                <a:gd name="T13" fmla="*/ 35302 h 767080"/>
                <a:gd name="T14" fmla="*/ 10175 w 808989"/>
                <a:gd name="T15" fmla="*/ 46600 h 767080"/>
                <a:gd name="T16" fmla="*/ 4648 w 808989"/>
                <a:gd name="T17" fmla="*/ 58972 h 767080"/>
                <a:gd name="T18" fmla="*/ 1194 w 808989"/>
                <a:gd name="T19" fmla="*/ 72242 h 767080"/>
                <a:gd name="T20" fmla="*/ 0 w 808989"/>
                <a:gd name="T21" fmla="*/ 86230 h 767080"/>
                <a:gd name="T22" fmla="*/ 302 w 808989"/>
                <a:gd name="T23" fmla="*/ 93303 h 767080"/>
                <a:gd name="T24" fmla="*/ 2650 w 808989"/>
                <a:gd name="T25" fmla="*/ 106956 h 767080"/>
                <a:gd name="T26" fmla="*/ 7163 w 808989"/>
                <a:gd name="T27" fmla="*/ 119802 h 767080"/>
                <a:gd name="T28" fmla="*/ 13658 w 808989"/>
                <a:gd name="T29" fmla="*/ 131663 h 767080"/>
                <a:gd name="T30" fmla="*/ 21944 w 808989"/>
                <a:gd name="T31" fmla="*/ 142362 h 767080"/>
                <a:gd name="T32" fmla="*/ 31834 w 808989"/>
                <a:gd name="T33" fmla="*/ 151721 h 767080"/>
                <a:gd name="T34" fmla="*/ 43141 w 808989"/>
                <a:gd name="T35" fmla="*/ 159563 h 767080"/>
                <a:gd name="T36" fmla="*/ 55676 w 808989"/>
                <a:gd name="T37" fmla="*/ 165709 h 767080"/>
                <a:gd name="T38" fmla="*/ 69253 w 808989"/>
                <a:gd name="T39" fmla="*/ 169981 h 767080"/>
                <a:gd name="T40" fmla="*/ 83683 w 808989"/>
                <a:gd name="T41" fmla="*/ 172202 h 767080"/>
                <a:gd name="T42" fmla="*/ 91159 w 808989"/>
                <a:gd name="T43" fmla="*/ 172490 h 767080"/>
                <a:gd name="T44" fmla="*/ 98636 w 808989"/>
                <a:gd name="T45" fmla="*/ 172202 h 767080"/>
                <a:gd name="T46" fmla="*/ 113065 w 808989"/>
                <a:gd name="T47" fmla="*/ 169981 h 767080"/>
                <a:gd name="T48" fmla="*/ 126643 w 808989"/>
                <a:gd name="T49" fmla="*/ 165709 h 767080"/>
                <a:gd name="T50" fmla="*/ 139178 w 808989"/>
                <a:gd name="T51" fmla="*/ 159563 h 767080"/>
                <a:gd name="T52" fmla="*/ 150485 w 808989"/>
                <a:gd name="T53" fmla="*/ 151721 h 767080"/>
                <a:gd name="T54" fmla="*/ 160375 w 808989"/>
                <a:gd name="T55" fmla="*/ 142362 h 767080"/>
                <a:gd name="T56" fmla="*/ 168661 w 808989"/>
                <a:gd name="T57" fmla="*/ 131663 h 767080"/>
                <a:gd name="T58" fmla="*/ 175156 w 808989"/>
                <a:gd name="T59" fmla="*/ 119802 h 767080"/>
                <a:gd name="T60" fmla="*/ 179670 w 808989"/>
                <a:gd name="T61" fmla="*/ 106956 h 767080"/>
                <a:gd name="T62" fmla="*/ 182017 w 808989"/>
                <a:gd name="T63" fmla="*/ 93303 h 767080"/>
                <a:gd name="T64" fmla="*/ 182319 w 808989"/>
                <a:gd name="T65" fmla="*/ 86230 h 767080"/>
                <a:gd name="T66" fmla="*/ 182017 w 808989"/>
                <a:gd name="T67" fmla="*/ 79157 h 767080"/>
                <a:gd name="T68" fmla="*/ 179670 w 808989"/>
                <a:gd name="T69" fmla="*/ 65506 h 767080"/>
                <a:gd name="T70" fmla="*/ 175156 w 808989"/>
                <a:gd name="T71" fmla="*/ 52663 h 767080"/>
                <a:gd name="T72" fmla="*/ 168661 w 808989"/>
                <a:gd name="T73" fmla="*/ 40805 h 767080"/>
                <a:gd name="T74" fmla="*/ 160375 w 808989"/>
                <a:gd name="T75" fmla="*/ 30110 h 767080"/>
                <a:gd name="T76" fmla="*/ 150485 w 808989"/>
                <a:gd name="T77" fmla="*/ 20755 h 767080"/>
                <a:gd name="T78" fmla="*/ 139178 w 808989"/>
                <a:gd name="T79" fmla="*/ 12917 h 767080"/>
                <a:gd name="T80" fmla="*/ 126643 w 808989"/>
                <a:gd name="T81" fmla="*/ 6775 h 767080"/>
                <a:gd name="T82" fmla="*/ 113065 w 808989"/>
                <a:gd name="T83" fmla="*/ 2505 h 767080"/>
                <a:gd name="T84" fmla="*/ 98636 w 808989"/>
                <a:gd name="T85" fmla="*/ 285 h 767080"/>
                <a:gd name="T86" fmla="*/ 91159 w 808989"/>
                <a:gd name="T87" fmla="*/ 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404494" y="0"/>
                  </a:moveTo>
                  <a:lnTo>
                    <a:pt x="338884" y="5015"/>
                  </a:lnTo>
                  <a:lnTo>
                    <a:pt x="276644" y="19537"/>
                  </a:lnTo>
                  <a:lnTo>
                    <a:pt x="218607" y="42776"/>
                  </a:lnTo>
                  <a:lnTo>
                    <a:pt x="165606" y="73944"/>
                  </a:lnTo>
                  <a:lnTo>
                    <a:pt x="118475" y="112252"/>
                  </a:lnTo>
                  <a:lnTo>
                    <a:pt x="78045" y="156911"/>
                  </a:lnTo>
                  <a:lnTo>
                    <a:pt x="45149" y="207132"/>
                  </a:lnTo>
                  <a:lnTo>
                    <a:pt x="20621" y="262127"/>
                  </a:lnTo>
                  <a:lnTo>
                    <a:pt x="5294" y="321108"/>
                  </a:lnTo>
                  <a:lnTo>
                    <a:pt x="0" y="383286"/>
                  </a:lnTo>
                  <a:lnTo>
                    <a:pt x="1340" y="414725"/>
                  </a:lnTo>
                  <a:lnTo>
                    <a:pt x="11755" y="475410"/>
                  </a:lnTo>
                  <a:lnTo>
                    <a:pt x="31787" y="532509"/>
                  </a:lnTo>
                  <a:lnTo>
                    <a:pt x="60603" y="585232"/>
                  </a:lnTo>
                  <a:lnTo>
                    <a:pt x="97370" y="632789"/>
                  </a:lnTo>
                  <a:lnTo>
                    <a:pt x="141255" y="674389"/>
                  </a:lnTo>
                  <a:lnTo>
                    <a:pt x="191425" y="709244"/>
                  </a:lnTo>
                  <a:lnTo>
                    <a:pt x="247048" y="736562"/>
                  </a:lnTo>
                  <a:lnTo>
                    <a:pt x="307291" y="755553"/>
                  </a:lnTo>
                  <a:lnTo>
                    <a:pt x="371320" y="765427"/>
                  </a:lnTo>
                  <a:lnTo>
                    <a:pt x="404494" y="766699"/>
                  </a:lnTo>
                  <a:lnTo>
                    <a:pt x="437669" y="765427"/>
                  </a:lnTo>
                  <a:lnTo>
                    <a:pt x="501698" y="755553"/>
                  </a:lnTo>
                  <a:lnTo>
                    <a:pt x="561941" y="736562"/>
                  </a:lnTo>
                  <a:lnTo>
                    <a:pt x="617564" y="709244"/>
                  </a:lnTo>
                  <a:lnTo>
                    <a:pt x="667734" y="674389"/>
                  </a:lnTo>
                  <a:lnTo>
                    <a:pt x="711619" y="632789"/>
                  </a:lnTo>
                  <a:lnTo>
                    <a:pt x="748386" y="585232"/>
                  </a:lnTo>
                  <a:lnTo>
                    <a:pt x="777202" y="532509"/>
                  </a:lnTo>
                  <a:lnTo>
                    <a:pt x="797234" y="475410"/>
                  </a:lnTo>
                  <a:lnTo>
                    <a:pt x="807649" y="414725"/>
                  </a:lnTo>
                  <a:lnTo>
                    <a:pt x="808989" y="383286"/>
                  </a:lnTo>
                  <a:lnTo>
                    <a:pt x="807649" y="351847"/>
                  </a:lnTo>
                  <a:lnTo>
                    <a:pt x="797234" y="291169"/>
                  </a:lnTo>
                  <a:lnTo>
                    <a:pt x="777202" y="234082"/>
                  </a:lnTo>
                  <a:lnTo>
                    <a:pt x="748386" y="181375"/>
                  </a:lnTo>
                  <a:lnTo>
                    <a:pt x="711619" y="133836"/>
                  </a:lnTo>
                  <a:lnTo>
                    <a:pt x="667734" y="92255"/>
                  </a:lnTo>
                  <a:lnTo>
                    <a:pt x="617564" y="57418"/>
                  </a:lnTo>
                  <a:lnTo>
                    <a:pt x="561941" y="30116"/>
                  </a:lnTo>
                  <a:lnTo>
                    <a:pt x="501698" y="11137"/>
                  </a:lnTo>
                  <a:lnTo>
                    <a:pt x="437669" y="1270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" name="object 21"/>
            <p:cNvSpPr>
              <a:spLocks/>
            </p:cNvSpPr>
            <p:nvPr/>
          </p:nvSpPr>
          <p:spPr bwMode="auto">
            <a:xfrm>
              <a:off x="1116013" y="1341438"/>
              <a:ext cx="671512" cy="636587"/>
            </a:xfrm>
            <a:custGeom>
              <a:avLst/>
              <a:gdLst>
                <a:gd name="T0" fmla="*/ 0 w 808989"/>
                <a:gd name="T1" fmla="*/ 86230 h 767080"/>
                <a:gd name="T2" fmla="*/ 1194 w 808989"/>
                <a:gd name="T3" fmla="*/ 72242 h 767080"/>
                <a:gd name="T4" fmla="*/ 4648 w 808989"/>
                <a:gd name="T5" fmla="*/ 58972 h 767080"/>
                <a:gd name="T6" fmla="*/ 10175 w 808989"/>
                <a:gd name="T7" fmla="*/ 46600 h 767080"/>
                <a:gd name="T8" fmla="*/ 17589 w 808989"/>
                <a:gd name="T9" fmla="*/ 35302 h 767080"/>
                <a:gd name="T10" fmla="*/ 26701 w 808989"/>
                <a:gd name="T11" fmla="*/ 25253 h 767080"/>
                <a:gd name="T12" fmla="*/ 37322 w 808989"/>
                <a:gd name="T13" fmla="*/ 16636 h 767080"/>
                <a:gd name="T14" fmla="*/ 49267 w 808989"/>
                <a:gd name="T15" fmla="*/ 9624 h 767080"/>
                <a:gd name="T16" fmla="*/ 62347 w 808989"/>
                <a:gd name="T17" fmla="*/ 4395 h 767080"/>
                <a:gd name="T18" fmla="*/ 76373 w 808989"/>
                <a:gd name="T19" fmla="*/ 1128 h 767080"/>
                <a:gd name="T20" fmla="*/ 91159 w 808989"/>
                <a:gd name="T21" fmla="*/ 0 h 767080"/>
                <a:gd name="T22" fmla="*/ 98636 w 808989"/>
                <a:gd name="T23" fmla="*/ 285 h 767080"/>
                <a:gd name="T24" fmla="*/ 113065 w 808989"/>
                <a:gd name="T25" fmla="*/ 2505 h 767080"/>
                <a:gd name="T26" fmla="*/ 126643 w 808989"/>
                <a:gd name="T27" fmla="*/ 6775 h 767080"/>
                <a:gd name="T28" fmla="*/ 139178 w 808989"/>
                <a:gd name="T29" fmla="*/ 12917 h 767080"/>
                <a:gd name="T30" fmla="*/ 150485 w 808989"/>
                <a:gd name="T31" fmla="*/ 20755 h 767080"/>
                <a:gd name="T32" fmla="*/ 160375 w 808989"/>
                <a:gd name="T33" fmla="*/ 30110 h 767080"/>
                <a:gd name="T34" fmla="*/ 168661 w 808989"/>
                <a:gd name="T35" fmla="*/ 40805 h 767080"/>
                <a:gd name="T36" fmla="*/ 175156 w 808989"/>
                <a:gd name="T37" fmla="*/ 52663 h 767080"/>
                <a:gd name="T38" fmla="*/ 179670 w 808989"/>
                <a:gd name="T39" fmla="*/ 65506 h 767080"/>
                <a:gd name="T40" fmla="*/ 182017 w 808989"/>
                <a:gd name="T41" fmla="*/ 79157 h 767080"/>
                <a:gd name="T42" fmla="*/ 182319 w 808989"/>
                <a:gd name="T43" fmla="*/ 86230 h 767080"/>
                <a:gd name="T44" fmla="*/ 182017 w 808989"/>
                <a:gd name="T45" fmla="*/ 93303 h 767080"/>
                <a:gd name="T46" fmla="*/ 179670 w 808989"/>
                <a:gd name="T47" fmla="*/ 106956 h 767080"/>
                <a:gd name="T48" fmla="*/ 175156 w 808989"/>
                <a:gd name="T49" fmla="*/ 119802 h 767080"/>
                <a:gd name="T50" fmla="*/ 168661 w 808989"/>
                <a:gd name="T51" fmla="*/ 131663 h 767080"/>
                <a:gd name="T52" fmla="*/ 160375 w 808989"/>
                <a:gd name="T53" fmla="*/ 142362 h 767080"/>
                <a:gd name="T54" fmla="*/ 150485 w 808989"/>
                <a:gd name="T55" fmla="*/ 151721 h 767080"/>
                <a:gd name="T56" fmla="*/ 139178 w 808989"/>
                <a:gd name="T57" fmla="*/ 159563 h 767080"/>
                <a:gd name="T58" fmla="*/ 126643 w 808989"/>
                <a:gd name="T59" fmla="*/ 165709 h 767080"/>
                <a:gd name="T60" fmla="*/ 113065 w 808989"/>
                <a:gd name="T61" fmla="*/ 169981 h 767080"/>
                <a:gd name="T62" fmla="*/ 98636 w 808989"/>
                <a:gd name="T63" fmla="*/ 172202 h 767080"/>
                <a:gd name="T64" fmla="*/ 91159 w 808989"/>
                <a:gd name="T65" fmla="*/ 172490 h 767080"/>
                <a:gd name="T66" fmla="*/ 83683 w 808989"/>
                <a:gd name="T67" fmla="*/ 172202 h 767080"/>
                <a:gd name="T68" fmla="*/ 69253 w 808989"/>
                <a:gd name="T69" fmla="*/ 169981 h 767080"/>
                <a:gd name="T70" fmla="*/ 55676 w 808989"/>
                <a:gd name="T71" fmla="*/ 165709 h 767080"/>
                <a:gd name="T72" fmla="*/ 43141 w 808989"/>
                <a:gd name="T73" fmla="*/ 159563 h 767080"/>
                <a:gd name="T74" fmla="*/ 31834 w 808989"/>
                <a:gd name="T75" fmla="*/ 151721 h 767080"/>
                <a:gd name="T76" fmla="*/ 21944 w 808989"/>
                <a:gd name="T77" fmla="*/ 142362 h 767080"/>
                <a:gd name="T78" fmla="*/ 13658 w 808989"/>
                <a:gd name="T79" fmla="*/ 131663 h 767080"/>
                <a:gd name="T80" fmla="*/ 7163 w 808989"/>
                <a:gd name="T81" fmla="*/ 119802 h 767080"/>
                <a:gd name="T82" fmla="*/ 2650 w 808989"/>
                <a:gd name="T83" fmla="*/ 106956 h 767080"/>
                <a:gd name="T84" fmla="*/ 302 w 808989"/>
                <a:gd name="T85" fmla="*/ 93303 h 767080"/>
                <a:gd name="T86" fmla="*/ 0 w 808989"/>
                <a:gd name="T87" fmla="*/ 8623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0" y="383286"/>
                  </a:moveTo>
                  <a:lnTo>
                    <a:pt x="5294" y="321108"/>
                  </a:lnTo>
                  <a:lnTo>
                    <a:pt x="20621" y="262127"/>
                  </a:lnTo>
                  <a:lnTo>
                    <a:pt x="45149" y="207132"/>
                  </a:lnTo>
                  <a:lnTo>
                    <a:pt x="78045" y="156911"/>
                  </a:lnTo>
                  <a:lnTo>
                    <a:pt x="118475" y="112252"/>
                  </a:lnTo>
                  <a:lnTo>
                    <a:pt x="165606" y="73944"/>
                  </a:lnTo>
                  <a:lnTo>
                    <a:pt x="218607" y="42776"/>
                  </a:lnTo>
                  <a:lnTo>
                    <a:pt x="276644" y="19537"/>
                  </a:lnTo>
                  <a:lnTo>
                    <a:pt x="338884" y="5015"/>
                  </a:lnTo>
                  <a:lnTo>
                    <a:pt x="404494" y="0"/>
                  </a:lnTo>
                  <a:lnTo>
                    <a:pt x="437669" y="1270"/>
                  </a:lnTo>
                  <a:lnTo>
                    <a:pt x="501698" y="11137"/>
                  </a:lnTo>
                  <a:lnTo>
                    <a:pt x="561941" y="30116"/>
                  </a:lnTo>
                  <a:lnTo>
                    <a:pt x="617564" y="57418"/>
                  </a:lnTo>
                  <a:lnTo>
                    <a:pt x="667734" y="92255"/>
                  </a:lnTo>
                  <a:lnTo>
                    <a:pt x="711619" y="133836"/>
                  </a:lnTo>
                  <a:lnTo>
                    <a:pt x="748386" y="181375"/>
                  </a:lnTo>
                  <a:lnTo>
                    <a:pt x="777202" y="234082"/>
                  </a:lnTo>
                  <a:lnTo>
                    <a:pt x="797234" y="291169"/>
                  </a:lnTo>
                  <a:lnTo>
                    <a:pt x="807649" y="351847"/>
                  </a:lnTo>
                  <a:lnTo>
                    <a:pt x="808989" y="383286"/>
                  </a:lnTo>
                  <a:lnTo>
                    <a:pt x="807649" y="414725"/>
                  </a:lnTo>
                  <a:lnTo>
                    <a:pt x="797234" y="475410"/>
                  </a:lnTo>
                  <a:lnTo>
                    <a:pt x="777202" y="532509"/>
                  </a:lnTo>
                  <a:lnTo>
                    <a:pt x="748386" y="585232"/>
                  </a:lnTo>
                  <a:lnTo>
                    <a:pt x="711619" y="632789"/>
                  </a:lnTo>
                  <a:lnTo>
                    <a:pt x="667734" y="674389"/>
                  </a:lnTo>
                  <a:lnTo>
                    <a:pt x="617564" y="709244"/>
                  </a:lnTo>
                  <a:lnTo>
                    <a:pt x="561941" y="736562"/>
                  </a:lnTo>
                  <a:lnTo>
                    <a:pt x="501698" y="755553"/>
                  </a:lnTo>
                  <a:lnTo>
                    <a:pt x="437669" y="765427"/>
                  </a:lnTo>
                  <a:lnTo>
                    <a:pt x="404494" y="766699"/>
                  </a:lnTo>
                  <a:lnTo>
                    <a:pt x="371320" y="765427"/>
                  </a:lnTo>
                  <a:lnTo>
                    <a:pt x="307291" y="755553"/>
                  </a:lnTo>
                  <a:lnTo>
                    <a:pt x="247048" y="736562"/>
                  </a:lnTo>
                  <a:lnTo>
                    <a:pt x="191425" y="709244"/>
                  </a:lnTo>
                  <a:lnTo>
                    <a:pt x="141255" y="674389"/>
                  </a:lnTo>
                  <a:lnTo>
                    <a:pt x="97370" y="632789"/>
                  </a:lnTo>
                  <a:lnTo>
                    <a:pt x="60603" y="585232"/>
                  </a:lnTo>
                  <a:lnTo>
                    <a:pt x="31787" y="532509"/>
                  </a:lnTo>
                  <a:lnTo>
                    <a:pt x="11755" y="475410"/>
                  </a:lnTo>
                  <a:lnTo>
                    <a:pt x="1340" y="414725"/>
                  </a:lnTo>
                  <a:lnTo>
                    <a:pt x="0" y="38328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" name="object 26"/>
            <p:cNvSpPr>
              <a:spLocks/>
            </p:cNvSpPr>
            <p:nvPr/>
          </p:nvSpPr>
          <p:spPr bwMode="auto">
            <a:xfrm>
              <a:off x="1116013" y="2852936"/>
              <a:ext cx="671512" cy="636588"/>
            </a:xfrm>
            <a:custGeom>
              <a:avLst/>
              <a:gdLst>
                <a:gd name="T0" fmla="*/ 91159 w 808989"/>
                <a:gd name="T1" fmla="*/ 0 h 767080"/>
                <a:gd name="T2" fmla="*/ 76373 w 808989"/>
                <a:gd name="T3" fmla="*/ 1129 h 767080"/>
                <a:gd name="T4" fmla="*/ 62347 w 808989"/>
                <a:gd name="T5" fmla="*/ 4398 h 767080"/>
                <a:gd name="T6" fmla="*/ 49267 w 808989"/>
                <a:gd name="T7" fmla="*/ 9629 h 767080"/>
                <a:gd name="T8" fmla="*/ 37322 w 808989"/>
                <a:gd name="T9" fmla="*/ 16646 h 767080"/>
                <a:gd name="T10" fmla="*/ 26701 w 808989"/>
                <a:gd name="T11" fmla="*/ 25268 h 767080"/>
                <a:gd name="T12" fmla="*/ 17589 w 808989"/>
                <a:gd name="T13" fmla="*/ 35320 h 767080"/>
                <a:gd name="T14" fmla="*/ 10175 w 808989"/>
                <a:gd name="T15" fmla="*/ 46624 h 767080"/>
                <a:gd name="T16" fmla="*/ 4648 w 808989"/>
                <a:gd name="T17" fmla="*/ 58999 h 767080"/>
                <a:gd name="T18" fmla="*/ 1194 w 808989"/>
                <a:gd name="T19" fmla="*/ 72271 h 767080"/>
                <a:gd name="T20" fmla="*/ 0 w 808989"/>
                <a:gd name="T21" fmla="*/ 86260 h 767080"/>
                <a:gd name="T22" fmla="*/ 302 w 808989"/>
                <a:gd name="T23" fmla="*/ 93333 h 767080"/>
                <a:gd name="T24" fmla="*/ 2650 w 808989"/>
                <a:gd name="T25" fmla="*/ 106984 h 767080"/>
                <a:gd name="T26" fmla="*/ 7163 w 808989"/>
                <a:gd name="T27" fmla="*/ 119828 h 767080"/>
                <a:gd name="T28" fmla="*/ 13658 w 808989"/>
                <a:gd name="T29" fmla="*/ 131685 h 767080"/>
                <a:gd name="T30" fmla="*/ 21944 w 808989"/>
                <a:gd name="T31" fmla="*/ 142381 h 767080"/>
                <a:gd name="T32" fmla="*/ 31834 w 808989"/>
                <a:gd name="T33" fmla="*/ 151735 h 767080"/>
                <a:gd name="T34" fmla="*/ 43141 w 808989"/>
                <a:gd name="T35" fmla="*/ 159574 h 767080"/>
                <a:gd name="T36" fmla="*/ 55676 w 808989"/>
                <a:gd name="T37" fmla="*/ 165716 h 767080"/>
                <a:gd name="T38" fmla="*/ 69253 w 808989"/>
                <a:gd name="T39" fmla="*/ 169985 h 767080"/>
                <a:gd name="T40" fmla="*/ 83683 w 808989"/>
                <a:gd name="T41" fmla="*/ 172205 h 767080"/>
                <a:gd name="T42" fmla="*/ 91159 w 808989"/>
                <a:gd name="T43" fmla="*/ 172492 h 767080"/>
                <a:gd name="T44" fmla="*/ 98636 w 808989"/>
                <a:gd name="T45" fmla="*/ 172205 h 767080"/>
                <a:gd name="T46" fmla="*/ 113065 w 808989"/>
                <a:gd name="T47" fmla="*/ 169985 h 767080"/>
                <a:gd name="T48" fmla="*/ 126643 w 808989"/>
                <a:gd name="T49" fmla="*/ 165716 h 767080"/>
                <a:gd name="T50" fmla="*/ 139178 w 808989"/>
                <a:gd name="T51" fmla="*/ 159574 h 767080"/>
                <a:gd name="T52" fmla="*/ 150485 w 808989"/>
                <a:gd name="T53" fmla="*/ 151735 h 767080"/>
                <a:gd name="T54" fmla="*/ 160375 w 808989"/>
                <a:gd name="T55" fmla="*/ 142381 h 767080"/>
                <a:gd name="T56" fmla="*/ 168661 w 808989"/>
                <a:gd name="T57" fmla="*/ 131685 h 767080"/>
                <a:gd name="T58" fmla="*/ 175156 w 808989"/>
                <a:gd name="T59" fmla="*/ 119828 h 767080"/>
                <a:gd name="T60" fmla="*/ 179670 w 808989"/>
                <a:gd name="T61" fmla="*/ 106984 h 767080"/>
                <a:gd name="T62" fmla="*/ 182017 w 808989"/>
                <a:gd name="T63" fmla="*/ 93333 h 767080"/>
                <a:gd name="T64" fmla="*/ 182319 w 808989"/>
                <a:gd name="T65" fmla="*/ 86260 h 767080"/>
                <a:gd name="T66" fmla="*/ 182017 w 808989"/>
                <a:gd name="T67" fmla="*/ 79187 h 767080"/>
                <a:gd name="T68" fmla="*/ 179670 w 808989"/>
                <a:gd name="T69" fmla="*/ 65534 h 767080"/>
                <a:gd name="T70" fmla="*/ 175156 w 808989"/>
                <a:gd name="T71" fmla="*/ 52688 h 767080"/>
                <a:gd name="T72" fmla="*/ 168661 w 808989"/>
                <a:gd name="T73" fmla="*/ 40826 h 767080"/>
                <a:gd name="T74" fmla="*/ 160375 w 808989"/>
                <a:gd name="T75" fmla="*/ 30126 h 767080"/>
                <a:gd name="T76" fmla="*/ 150485 w 808989"/>
                <a:gd name="T77" fmla="*/ 20768 h 767080"/>
                <a:gd name="T78" fmla="*/ 139178 w 808989"/>
                <a:gd name="T79" fmla="*/ 12926 h 767080"/>
                <a:gd name="T80" fmla="*/ 126643 w 808989"/>
                <a:gd name="T81" fmla="*/ 6779 h 767080"/>
                <a:gd name="T82" fmla="*/ 113065 w 808989"/>
                <a:gd name="T83" fmla="*/ 2508 h 767080"/>
                <a:gd name="T84" fmla="*/ 98636 w 808989"/>
                <a:gd name="T85" fmla="*/ 285 h 767080"/>
                <a:gd name="T86" fmla="*/ 91159 w 808989"/>
                <a:gd name="T87" fmla="*/ 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404494" y="0"/>
                  </a:moveTo>
                  <a:lnTo>
                    <a:pt x="338884" y="5019"/>
                  </a:lnTo>
                  <a:lnTo>
                    <a:pt x="276644" y="19550"/>
                  </a:lnTo>
                  <a:lnTo>
                    <a:pt x="218607" y="42804"/>
                  </a:lnTo>
                  <a:lnTo>
                    <a:pt x="165606" y="73989"/>
                  </a:lnTo>
                  <a:lnTo>
                    <a:pt x="118475" y="112315"/>
                  </a:lnTo>
                  <a:lnTo>
                    <a:pt x="78045" y="156993"/>
                  </a:lnTo>
                  <a:lnTo>
                    <a:pt x="45149" y="207232"/>
                  </a:lnTo>
                  <a:lnTo>
                    <a:pt x="20621" y="262241"/>
                  </a:lnTo>
                  <a:lnTo>
                    <a:pt x="5294" y="321232"/>
                  </a:lnTo>
                  <a:lnTo>
                    <a:pt x="0" y="383413"/>
                  </a:lnTo>
                  <a:lnTo>
                    <a:pt x="1340" y="414851"/>
                  </a:lnTo>
                  <a:lnTo>
                    <a:pt x="11755" y="475529"/>
                  </a:lnTo>
                  <a:lnTo>
                    <a:pt x="31787" y="532616"/>
                  </a:lnTo>
                  <a:lnTo>
                    <a:pt x="60603" y="585323"/>
                  </a:lnTo>
                  <a:lnTo>
                    <a:pt x="97370" y="632862"/>
                  </a:lnTo>
                  <a:lnTo>
                    <a:pt x="141255" y="674443"/>
                  </a:lnTo>
                  <a:lnTo>
                    <a:pt x="191425" y="709280"/>
                  </a:lnTo>
                  <a:lnTo>
                    <a:pt x="247048" y="736582"/>
                  </a:lnTo>
                  <a:lnTo>
                    <a:pt x="307291" y="755561"/>
                  </a:lnTo>
                  <a:lnTo>
                    <a:pt x="371320" y="765428"/>
                  </a:lnTo>
                  <a:lnTo>
                    <a:pt x="404494" y="766699"/>
                  </a:lnTo>
                  <a:lnTo>
                    <a:pt x="437669" y="765428"/>
                  </a:lnTo>
                  <a:lnTo>
                    <a:pt x="501698" y="755561"/>
                  </a:lnTo>
                  <a:lnTo>
                    <a:pt x="561941" y="736582"/>
                  </a:lnTo>
                  <a:lnTo>
                    <a:pt x="617564" y="709280"/>
                  </a:lnTo>
                  <a:lnTo>
                    <a:pt x="667734" y="674443"/>
                  </a:lnTo>
                  <a:lnTo>
                    <a:pt x="711619" y="632862"/>
                  </a:lnTo>
                  <a:lnTo>
                    <a:pt x="748386" y="585323"/>
                  </a:lnTo>
                  <a:lnTo>
                    <a:pt x="777202" y="532616"/>
                  </a:lnTo>
                  <a:lnTo>
                    <a:pt x="797234" y="475529"/>
                  </a:lnTo>
                  <a:lnTo>
                    <a:pt x="807649" y="414851"/>
                  </a:lnTo>
                  <a:lnTo>
                    <a:pt x="808989" y="383413"/>
                  </a:lnTo>
                  <a:lnTo>
                    <a:pt x="807649" y="351973"/>
                  </a:lnTo>
                  <a:lnTo>
                    <a:pt x="797234" y="291288"/>
                  </a:lnTo>
                  <a:lnTo>
                    <a:pt x="777202" y="234189"/>
                  </a:lnTo>
                  <a:lnTo>
                    <a:pt x="748386" y="181466"/>
                  </a:lnTo>
                  <a:lnTo>
                    <a:pt x="711619" y="133909"/>
                  </a:lnTo>
                  <a:lnTo>
                    <a:pt x="667734" y="92309"/>
                  </a:lnTo>
                  <a:lnTo>
                    <a:pt x="617564" y="57454"/>
                  </a:lnTo>
                  <a:lnTo>
                    <a:pt x="561941" y="30136"/>
                  </a:lnTo>
                  <a:lnTo>
                    <a:pt x="501698" y="11145"/>
                  </a:lnTo>
                  <a:lnTo>
                    <a:pt x="437669" y="1271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" name="object 27"/>
            <p:cNvSpPr>
              <a:spLocks/>
            </p:cNvSpPr>
            <p:nvPr/>
          </p:nvSpPr>
          <p:spPr bwMode="auto">
            <a:xfrm>
              <a:off x="1116013" y="2852936"/>
              <a:ext cx="671512" cy="636588"/>
            </a:xfrm>
            <a:custGeom>
              <a:avLst/>
              <a:gdLst>
                <a:gd name="T0" fmla="*/ 0 w 808989"/>
                <a:gd name="T1" fmla="*/ 86260 h 767080"/>
                <a:gd name="T2" fmla="*/ 1194 w 808989"/>
                <a:gd name="T3" fmla="*/ 72271 h 767080"/>
                <a:gd name="T4" fmla="*/ 4648 w 808989"/>
                <a:gd name="T5" fmla="*/ 58999 h 767080"/>
                <a:gd name="T6" fmla="*/ 10175 w 808989"/>
                <a:gd name="T7" fmla="*/ 46624 h 767080"/>
                <a:gd name="T8" fmla="*/ 17589 w 808989"/>
                <a:gd name="T9" fmla="*/ 35320 h 767080"/>
                <a:gd name="T10" fmla="*/ 26701 w 808989"/>
                <a:gd name="T11" fmla="*/ 25268 h 767080"/>
                <a:gd name="T12" fmla="*/ 37322 w 808989"/>
                <a:gd name="T13" fmla="*/ 16646 h 767080"/>
                <a:gd name="T14" fmla="*/ 49267 w 808989"/>
                <a:gd name="T15" fmla="*/ 9629 h 767080"/>
                <a:gd name="T16" fmla="*/ 62347 w 808989"/>
                <a:gd name="T17" fmla="*/ 4398 h 767080"/>
                <a:gd name="T18" fmla="*/ 76373 w 808989"/>
                <a:gd name="T19" fmla="*/ 1129 h 767080"/>
                <a:gd name="T20" fmla="*/ 91159 w 808989"/>
                <a:gd name="T21" fmla="*/ 0 h 767080"/>
                <a:gd name="T22" fmla="*/ 98636 w 808989"/>
                <a:gd name="T23" fmla="*/ 285 h 767080"/>
                <a:gd name="T24" fmla="*/ 113065 w 808989"/>
                <a:gd name="T25" fmla="*/ 2508 h 767080"/>
                <a:gd name="T26" fmla="*/ 126643 w 808989"/>
                <a:gd name="T27" fmla="*/ 6779 h 767080"/>
                <a:gd name="T28" fmla="*/ 139178 w 808989"/>
                <a:gd name="T29" fmla="*/ 12926 h 767080"/>
                <a:gd name="T30" fmla="*/ 150485 w 808989"/>
                <a:gd name="T31" fmla="*/ 20768 h 767080"/>
                <a:gd name="T32" fmla="*/ 160375 w 808989"/>
                <a:gd name="T33" fmla="*/ 30126 h 767080"/>
                <a:gd name="T34" fmla="*/ 168661 w 808989"/>
                <a:gd name="T35" fmla="*/ 40826 h 767080"/>
                <a:gd name="T36" fmla="*/ 175156 w 808989"/>
                <a:gd name="T37" fmla="*/ 52688 h 767080"/>
                <a:gd name="T38" fmla="*/ 179670 w 808989"/>
                <a:gd name="T39" fmla="*/ 65534 h 767080"/>
                <a:gd name="T40" fmla="*/ 182017 w 808989"/>
                <a:gd name="T41" fmla="*/ 79187 h 767080"/>
                <a:gd name="T42" fmla="*/ 182319 w 808989"/>
                <a:gd name="T43" fmla="*/ 86260 h 767080"/>
                <a:gd name="T44" fmla="*/ 182017 w 808989"/>
                <a:gd name="T45" fmla="*/ 93333 h 767080"/>
                <a:gd name="T46" fmla="*/ 179670 w 808989"/>
                <a:gd name="T47" fmla="*/ 106984 h 767080"/>
                <a:gd name="T48" fmla="*/ 175156 w 808989"/>
                <a:gd name="T49" fmla="*/ 119828 h 767080"/>
                <a:gd name="T50" fmla="*/ 168661 w 808989"/>
                <a:gd name="T51" fmla="*/ 131685 h 767080"/>
                <a:gd name="T52" fmla="*/ 160375 w 808989"/>
                <a:gd name="T53" fmla="*/ 142381 h 767080"/>
                <a:gd name="T54" fmla="*/ 150485 w 808989"/>
                <a:gd name="T55" fmla="*/ 151735 h 767080"/>
                <a:gd name="T56" fmla="*/ 139178 w 808989"/>
                <a:gd name="T57" fmla="*/ 159574 h 767080"/>
                <a:gd name="T58" fmla="*/ 126643 w 808989"/>
                <a:gd name="T59" fmla="*/ 165716 h 767080"/>
                <a:gd name="T60" fmla="*/ 113065 w 808989"/>
                <a:gd name="T61" fmla="*/ 169985 h 767080"/>
                <a:gd name="T62" fmla="*/ 98636 w 808989"/>
                <a:gd name="T63" fmla="*/ 172205 h 767080"/>
                <a:gd name="T64" fmla="*/ 91159 w 808989"/>
                <a:gd name="T65" fmla="*/ 172492 h 767080"/>
                <a:gd name="T66" fmla="*/ 83683 w 808989"/>
                <a:gd name="T67" fmla="*/ 172205 h 767080"/>
                <a:gd name="T68" fmla="*/ 69253 w 808989"/>
                <a:gd name="T69" fmla="*/ 169985 h 767080"/>
                <a:gd name="T70" fmla="*/ 55676 w 808989"/>
                <a:gd name="T71" fmla="*/ 165716 h 767080"/>
                <a:gd name="T72" fmla="*/ 43141 w 808989"/>
                <a:gd name="T73" fmla="*/ 159574 h 767080"/>
                <a:gd name="T74" fmla="*/ 31834 w 808989"/>
                <a:gd name="T75" fmla="*/ 151735 h 767080"/>
                <a:gd name="T76" fmla="*/ 21944 w 808989"/>
                <a:gd name="T77" fmla="*/ 142381 h 767080"/>
                <a:gd name="T78" fmla="*/ 13658 w 808989"/>
                <a:gd name="T79" fmla="*/ 131685 h 767080"/>
                <a:gd name="T80" fmla="*/ 7163 w 808989"/>
                <a:gd name="T81" fmla="*/ 119828 h 767080"/>
                <a:gd name="T82" fmla="*/ 2650 w 808989"/>
                <a:gd name="T83" fmla="*/ 106984 h 767080"/>
                <a:gd name="T84" fmla="*/ 302 w 808989"/>
                <a:gd name="T85" fmla="*/ 93333 h 767080"/>
                <a:gd name="T86" fmla="*/ 0 w 808989"/>
                <a:gd name="T87" fmla="*/ 8626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0" y="383413"/>
                  </a:moveTo>
                  <a:lnTo>
                    <a:pt x="5294" y="321232"/>
                  </a:lnTo>
                  <a:lnTo>
                    <a:pt x="20621" y="262241"/>
                  </a:lnTo>
                  <a:lnTo>
                    <a:pt x="45149" y="207232"/>
                  </a:lnTo>
                  <a:lnTo>
                    <a:pt x="78045" y="156993"/>
                  </a:lnTo>
                  <a:lnTo>
                    <a:pt x="118475" y="112315"/>
                  </a:lnTo>
                  <a:lnTo>
                    <a:pt x="165606" y="73989"/>
                  </a:lnTo>
                  <a:lnTo>
                    <a:pt x="218607" y="42804"/>
                  </a:lnTo>
                  <a:lnTo>
                    <a:pt x="276644" y="19550"/>
                  </a:lnTo>
                  <a:lnTo>
                    <a:pt x="338884" y="5019"/>
                  </a:lnTo>
                  <a:lnTo>
                    <a:pt x="404494" y="0"/>
                  </a:lnTo>
                  <a:lnTo>
                    <a:pt x="437669" y="1271"/>
                  </a:lnTo>
                  <a:lnTo>
                    <a:pt x="501698" y="11145"/>
                  </a:lnTo>
                  <a:lnTo>
                    <a:pt x="561941" y="30136"/>
                  </a:lnTo>
                  <a:lnTo>
                    <a:pt x="617564" y="57454"/>
                  </a:lnTo>
                  <a:lnTo>
                    <a:pt x="667734" y="92309"/>
                  </a:lnTo>
                  <a:lnTo>
                    <a:pt x="711619" y="133909"/>
                  </a:lnTo>
                  <a:lnTo>
                    <a:pt x="748386" y="181466"/>
                  </a:lnTo>
                  <a:lnTo>
                    <a:pt x="777202" y="234189"/>
                  </a:lnTo>
                  <a:lnTo>
                    <a:pt x="797234" y="291288"/>
                  </a:lnTo>
                  <a:lnTo>
                    <a:pt x="807649" y="351973"/>
                  </a:lnTo>
                  <a:lnTo>
                    <a:pt x="808989" y="383413"/>
                  </a:lnTo>
                  <a:lnTo>
                    <a:pt x="807649" y="414851"/>
                  </a:lnTo>
                  <a:lnTo>
                    <a:pt x="797234" y="475529"/>
                  </a:lnTo>
                  <a:lnTo>
                    <a:pt x="777202" y="532616"/>
                  </a:lnTo>
                  <a:lnTo>
                    <a:pt x="748386" y="585323"/>
                  </a:lnTo>
                  <a:lnTo>
                    <a:pt x="711619" y="632862"/>
                  </a:lnTo>
                  <a:lnTo>
                    <a:pt x="667734" y="674443"/>
                  </a:lnTo>
                  <a:lnTo>
                    <a:pt x="617564" y="709280"/>
                  </a:lnTo>
                  <a:lnTo>
                    <a:pt x="561941" y="736582"/>
                  </a:lnTo>
                  <a:lnTo>
                    <a:pt x="501698" y="755561"/>
                  </a:lnTo>
                  <a:lnTo>
                    <a:pt x="437669" y="765428"/>
                  </a:lnTo>
                  <a:lnTo>
                    <a:pt x="404494" y="766699"/>
                  </a:lnTo>
                  <a:lnTo>
                    <a:pt x="371320" y="765428"/>
                  </a:lnTo>
                  <a:lnTo>
                    <a:pt x="307291" y="755561"/>
                  </a:lnTo>
                  <a:lnTo>
                    <a:pt x="247048" y="736582"/>
                  </a:lnTo>
                  <a:lnTo>
                    <a:pt x="191425" y="709280"/>
                  </a:lnTo>
                  <a:lnTo>
                    <a:pt x="141255" y="674443"/>
                  </a:lnTo>
                  <a:lnTo>
                    <a:pt x="97370" y="632862"/>
                  </a:lnTo>
                  <a:lnTo>
                    <a:pt x="60603" y="585323"/>
                  </a:lnTo>
                  <a:lnTo>
                    <a:pt x="31787" y="532616"/>
                  </a:lnTo>
                  <a:lnTo>
                    <a:pt x="11755" y="475529"/>
                  </a:lnTo>
                  <a:lnTo>
                    <a:pt x="1340" y="414851"/>
                  </a:lnTo>
                  <a:lnTo>
                    <a:pt x="0" y="383413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" name="object 38"/>
            <p:cNvSpPr>
              <a:spLocks/>
            </p:cNvSpPr>
            <p:nvPr/>
          </p:nvSpPr>
          <p:spPr bwMode="auto">
            <a:xfrm>
              <a:off x="1107728" y="3627661"/>
              <a:ext cx="671512" cy="636587"/>
            </a:xfrm>
            <a:custGeom>
              <a:avLst/>
              <a:gdLst>
                <a:gd name="T0" fmla="*/ 91159 w 808989"/>
                <a:gd name="T1" fmla="*/ 0 h 767079"/>
                <a:gd name="T2" fmla="*/ 76373 w 808989"/>
                <a:gd name="T3" fmla="*/ 1128 h 767079"/>
                <a:gd name="T4" fmla="*/ 62347 w 808989"/>
                <a:gd name="T5" fmla="*/ 4395 h 767079"/>
                <a:gd name="T6" fmla="*/ 49267 w 808989"/>
                <a:gd name="T7" fmla="*/ 9624 h 767079"/>
                <a:gd name="T8" fmla="*/ 37322 w 808989"/>
                <a:gd name="T9" fmla="*/ 16636 h 767079"/>
                <a:gd name="T10" fmla="*/ 26701 w 808989"/>
                <a:gd name="T11" fmla="*/ 25254 h 767079"/>
                <a:gd name="T12" fmla="*/ 17589 w 808989"/>
                <a:gd name="T13" fmla="*/ 35302 h 767079"/>
                <a:gd name="T14" fmla="*/ 10175 w 808989"/>
                <a:gd name="T15" fmla="*/ 46601 h 767079"/>
                <a:gd name="T16" fmla="*/ 4648 w 808989"/>
                <a:gd name="T17" fmla="*/ 58972 h 767079"/>
                <a:gd name="T18" fmla="*/ 1194 w 808989"/>
                <a:gd name="T19" fmla="*/ 72243 h 767079"/>
                <a:gd name="T20" fmla="*/ 0 w 808989"/>
                <a:gd name="T21" fmla="*/ 86231 h 767079"/>
                <a:gd name="T22" fmla="*/ 302 w 808989"/>
                <a:gd name="T23" fmla="*/ 93304 h 767079"/>
                <a:gd name="T24" fmla="*/ 2650 w 808989"/>
                <a:gd name="T25" fmla="*/ 106956 h 767079"/>
                <a:gd name="T26" fmla="*/ 7163 w 808989"/>
                <a:gd name="T27" fmla="*/ 119803 h 767079"/>
                <a:gd name="T28" fmla="*/ 13658 w 808989"/>
                <a:gd name="T29" fmla="*/ 131665 h 767079"/>
                <a:gd name="T30" fmla="*/ 21944 w 808989"/>
                <a:gd name="T31" fmla="*/ 142364 h 767079"/>
                <a:gd name="T32" fmla="*/ 31834 w 808989"/>
                <a:gd name="T33" fmla="*/ 151723 h 767079"/>
                <a:gd name="T34" fmla="*/ 43141 w 808989"/>
                <a:gd name="T35" fmla="*/ 159565 h 767079"/>
                <a:gd name="T36" fmla="*/ 55676 w 808989"/>
                <a:gd name="T37" fmla="*/ 165711 h 767079"/>
                <a:gd name="T38" fmla="*/ 69253 w 808989"/>
                <a:gd name="T39" fmla="*/ 169983 h 767079"/>
                <a:gd name="T40" fmla="*/ 83683 w 808989"/>
                <a:gd name="T41" fmla="*/ 172204 h 767079"/>
                <a:gd name="T42" fmla="*/ 91159 w 808989"/>
                <a:gd name="T43" fmla="*/ 172491 h 767079"/>
                <a:gd name="T44" fmla="*/ 98636 w 808989"/>
                <a:gd name="T45" fmla="*/ 172204 h 767079"/>
                <a:gd name="T46" fmla="*/ 113065 w 808989"/>
                <a:gd name="T47" fmla="*/ 169983 h 767079"/>
                <a:gd name="T48" fmla="*/ 126643 w 808989"/>
                <a:gd name="T49" fmla="*/ 165711 h 767079"/>
                <a:gd name="T50" fmla="*/ 139178 w 808989"/>
                <a:gd name="T51" fmla="*/ 159565 h 767079"/>
                <a:gd name="T52" fmla="*/ 150485 w 808989"/>
                <a:gd name="T53" fmla="*/ 151723 h 767079"/>
                <a:gd name="T54" fmla="*/ 160375 w 808989"/>
                <a:gd name="T55" fmla="*/ 142364 h 767079"/>
                <a:gd name="T56" fmla="*/ 168661 w 808989"/>
                <a:gd name="T57" fmla="*/ 131665 h 767079"/>
                <a:gd name="T58" fmla="*/ 175156 w 808989"/>
                <a:gd name="T59" fmla="*/ 119803 h 767079"/>
                <a:gd name="T60" fmla="*/ 179670 w 808989"/>
                <a:gd name="T61" fmla="*/ 106956 h 767079"/>
                <a:gd name="T62" fmla="*/ 182017 w 808989"/>
                <a:gd name="T63" fmla="*/ 93304 h 767079"/>
                <a:gd name="T64" fmla="*/ 182319 w 808989"/>
                <a:gd name="T65" fmla="*/ 86231 h 767079"/>
                <a:gd name="T66" fmla="*/ 182017 w 808989"/>
                <a:gd name="T67" fmla="*/ 79158 h 767079"/>
                <a:gd name="T68" fmla="*/ 179670 w 808989"/>
                <a:gd name="T69" fmla="*/ 65507 h 767079"/>
                <a:gd name="T70" fmla="*/ 175156 w 808989"/>
                <a:gd name="T71" fmla="*/ 52663 h 767079"/>
                <a:gd name="T72" fmla="*/ 168661 w 808989"/>
                <a:gd name="T73" fmla="*/ 40805 h 767079"/>
                <a:gd name="T74" fmla="*/ 160375 w 808989"/>
                <a:gd name="T75" fmla="*/ 30111 h 767079"/>
                <a:gd name="T76" fmla="*/ 150485 w 808989"/>
                <a:gd name="T77" fmla="*/ 20755 h 767079"/>
                <a:gd name="T78" fmla="*/ 139178 w 808989"/>
                <a:gd name="T79" fmla="*/ 12917 h 767079"/>
                <a:gd name="T80" fmla="*/ 126643 w 808989"/>
                <a:gd name="T81" fmla="*/ 6775 h 767079"/>
                <a:gd name="T82" fmla="*/ 113065 w 808989"/>
                <a:gd name="T83" fmla="*/ 2505 h 767079"/>
                <a:gd name="T84" fmla="*/ 98636 w 808989"/>
                <a:gd name="T85" fmla="*/ 285 h 767079"/>
                <a:gd name="T86" fmla="*/ 91159 w 808989"/>
                <a:gd name="T87" fmla="*/ 0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404494" y="0"/>
                  </a:moveTo>
                  <a:lnTo>
                    <a:pt x="338884" y="5015"/>
                  </a:lnTo>
                  <a:lnTo>
                    <a:pt x="276644" y="19537"/>
                  </a:lnTo>
                  <a:lnTo>
                    <a:pt x="218607" y="42776"/>
                  </a:lnTo>
                  <a:lnTo>
                    <a:pt x="165606" y="73944"/>
                  </a:lnTo>
                  <a:lnTo>
                    <a:pt x="118475" y="112252"/>
                  </a:lnTo>
                  <a:lnTo>
                    <a:pt x="78045" y="156911"/>
                  </a:lnTo>
                  <a:lnTo>
                    <a:pt x="45149" y="207132"/>
                  </a:lnTo>
                  <a:lnTo>
                    <a:pt x="20621" y="262127"/>
                  </a:lnTo>
                  <a:lnTo>
                    <a:pt x="5294" y="321108"/>
                  </a:lnTo>
                  <a:lnTo>
                    <a:pt x="0" y="383286"/>
                  </a:lnTo>
                  <a:lnTo>
                    <a:pt x="1340" y="414725"/>
                  </a:lnTo>
                  <a:lnTo>
                    <a:pt x="11755" y="475410"/>
                  </a:lnTo>
                  <a:lnTo>
                    <a:pt x="31787" y="532509"/>
                  </a:lnTo>
                  <a:lnTo>
                    <a:pt x="60603" y="585232"/>
                  </a:lnTo>
                  <a:lnTo>
                    <a:pt x="97370" y="632789"/>
                  </a:lnTo>
                  <a:lnTo>
                    <a:pt x="141255" y="674389"/>
                  </a:lnTo>
                  <a:lnTo>
                    <a:pt x="191425" y="709244"/>
                  </a:lnTo>
                  <a:lnTo>
                    <a:pt x="247048" y="736562"/>
                  </a:lnTo>
                  <a:lnTo>
                    <a:pt x="307291" y="755553"/>
                  </a:lnTo>
                  <a:lnTo>
                    <a:pt x="371320" y="765427"/>
                  </a:lnTo>
                  <a:lnTo>
                    <a:pt x="404494" y="766699"/>
                  </a:lnTo>
                  <a:lnTo>
                    <a:pt x="437669" y="765427"/>
                  </a:lnTo>
                  <a:lnTo>
                    <a:pt x="501698" y="755553"/>
                  </a:lnTo>
                  <a:lnTo>
                    <a:pt x="561941" y="736562"/>
                  </a:lnTo>
                  <a:lnTo>
                    <a:pt x="617564" y="709244"/>
                  </a:lnTo>
                  <a:lnTo>
                    <a:pt x="667734" y="674389"/>
                  </a:lnTo>
                  <a:lnTo>
                    <a:pt x="711619" y="632789"/>
                  </a:lnTo>
                  <a:lnTo>
                    <a:pt x="748386" y="585232"/>
                  </a:lnTo>
                  <a:lnTo>
                    <a:pt x="777202" y="532509"/>
                  </a:lnTo>
                  <a:lnTo>
                    <a:pt x="797234" y="475410"/>
                  </a:lnTo>
                  <a:lnTo>
                    <a:pt x="807649" y="414725"/>
                  </a:lnTo>
                  <a:lnTo>
                    <a:pt x="808989" y="383286"/>
                  </a:lnTo>
                  <a:lnTo>
                    <a:pt x="807649" y="351847"/>
                  </a:lnTo>
                  <a:lnTo>
                    <a:pt x="797234" y="291169"/>
                  </a:lnTo>
                  <a:lnTo>
                    <a:pt x="777202" y="234082"/>
                  </a:lnTo>
                  <a:lnTo>
                    <a:pt x="748386" y="181375"/>
                  </a:lnTo>
                  <a:lnTo>
                    <a:pt x="711619" y="133836"/>
                  </a:lnTo>
                  <a:lnTo>
                    <a:pt x="667734" y="92255"/>
                  </a:lnTo>
                  <a:lnTo>
                    <a:pt x="617564" y="57418"/>
                  </a:lnTo>
                  <a:lnTo>
                    <a:pt x="561941" y="30116"/>
                  </a:lnTo>
                  <a:lnTo>
                    <a:pt x="501698" y="11137"/>
                  </a:lnTo>
                  <a:lnTo>
                    <a:pt x="437669" y="1270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" name="object 39"/>
            <p:cNvSpPr>
              <a:spLocks/>
            </p:cNvSpPr>
            <p:nvPr/>
          </p:nvSpPr>
          <p:spPr bwMode="auto">
            <a:xfrm>
              <a:off x="1107728" y="3627661"/>
              <a:ext cx="671512" cy="636587"/>
            </a:xfrm>
            <a:custGeom>
              <a:avLst/>
              <a:gdLst>
                <a:gd name="T0" fmla="*/ 0 w 808989"/>
                <a:gd name="T1" fmla="*/ 86231 h 767079"/>
                <a:gd name="T2" fmla="*/ 1194 w 808989"/>
                <a:gd name="T3" fmla="*/ 72243 h 767079"/>
                <a:gd name="T4" fmla="*/ 4648 w 808989"/>
                <a:gd name="T5" fmla="*/ 58972 h 767079"/>
                <a:gd name="T6" fmla="*/ 10175 w 808989"/>
                <a:gd name="T7" fmla="*/ 46601 h 767079"/>
                <a:gd name="T8" fmla="*/ 17589 w 808989"/>
                <a:gd name="T9" fmla="*/ 35302 h 767079"/>
                <a:gd name="T10" fmla="*/ 26701 w 808989"/>
                <a:gd name="T11" fmla="*/ 25254 h 767079"/>
                <a:gd name="T12" fmla="*/ 37322 w 808989"/>
                <a:gd name="T13" fmla="*/ 16636 h 767079"/>
                <a:gd name="T14" fmla="*/ 49267 w 808989"/>
                <a:gd name="T15" fmla="*/ 9624 h 767079"/>
                <a:gd name="T16" fmla="*/ 62347 w 808989"/>
                <a:gd name="T17" fmla="*/ 4395 h 767079"/>
                <a:gd name="T18" fmla="*/ 76373 w 808989"/>
                <a:gd name="T19" fmla="*/ 1128 h 767079"/>
                <a:gd name="T20" fmla="*/ 91159 w 808989"/>
                <a:gd name="T21" fmla="*/ 0 h 767079"/>
                <a:gd name="T22" fmla="*/ 98636 w 808989"/>
                <a:gd name="T23" fmla="*/ 285 h 767079"/>
                <a:gd name="T24" fmla="*/ 113065 w 808989"/>
                <a:gd name="T25" fmla="*/ 2505 h 767079"/>
                <a:gd name="T26" fmla="*/ 126643 w 808989"/>
                <a:gd name="T27" fmla="*/ 6775 h 767079"/>
                <a:gd name="T28" fmla="*/ 139178 w 808989"/>
                <a:gd name="T29" fmla="*/ 12917 h 767079"/>
                <a:gd name="T30" fmla="*/ 150485 w 808989"/>
                <a:gd name="T31" fmla="*/ 20755 h 767079"/>
                <a:gd name="T32" fmla="*/ 160375 w 808989"/>
                <a:gd name="T33" fmla="*/ 30111 h 767079"/>
                <a:gd name="T34" fmla="*/ 168661 w 808989"/>
                <a:gd name="T35" fmla="*/ 40805 h 767079"/>
                <a:gd name="T36" fmla="*/ 175156 w 808989"/>
                <a:gd name="T37" fmla="*/ 52663 h 767079"/>
                <a:gd name="T38" fmla="*/ 179670 w 808989"/>
                <a:gd name="T39" fmla="*/ 65507 h 767079"/>
                <a:gd name="T40" fmla="*/ 182017 w 808989"/>
                <a:gd name="T41" fmla="*/ 79158 h 767079"/>
                <a:gd name="T42" fmla="*/ 182319 w 808989"/>
                <a:gd name="T43" fmla="*/ 86231 h 767079"/>
                <a:gd name="T44" fmla="*/ 182017 w 808989"/>
                <a:gd name="T45" fmla="*/ 93304 h 767079"/>
                <a:gd name="T46" fmla="*/ 179670 w 808989"/>
                <a:gd name="T47" fmla="*/ 106956 h 767079"/>
                <a:gd name="T48" fmla="*/ 175156 w 808989"/>
                <a:gd name="T49" fmla="*/ 119803 h 767079"/>
                <a:gd name="T50" fmla="*/ 168661 w 808989"/>
                <a:gd name="T51" fmla="*/ 131665 h 767079"/>
                <a:gd name="T52" fmla="*/ 160375 w 808989"/>
                <a:gd name="T53" fmla="*/ 142364 h 767079"/>
                <a:gd name="T54" fmla="*/ 150485 w 808989"/>
                <a:gd name="T55" fmla="*/ 151723 h 767079"/>
                <a:gd name="T56" fmla="*/ 139178 w 808989"/>
                <a:gd name="T57" fmla="*/ 159565 h 767079"/>
                <a:gd name="T58" fmla="*/ 126643 w 808989"/>
                <a:gd name="T59" fmla="*/ 165711 h 767079"/>
                <a:gd name="T60" fmla="*/ 113065 w 808989"/>
                <a:gd name="T61" fmla="*/ 169983 h 767079"/>
                <a:gd name="T62" fmla="*/ 98636 w 808989"/>
                <a:gd name="T63" fmla="*/ 172204 h 767079"/>
                <a:gd name="T64" fmla="*/ 91159 w 808989"/>
                <a:gd name="T65" fmla="*/ 172491 h 767079"/>
                <a:gd name="T66" fmla="*/ 83683 w 808989"/>
                <a:gd name="T67" fmla="*/ 172204 h 767079"/>
                <a:gd name="T68" fmla="*/ 69253 w 808989"/>
                <a:gd name="T69" fmla="*/ 169983 h 767079"/>
                <a:gd name="T70" fmla="*/ 55676 w 808989"/>
                <a:gd name="T71" fmla="*/ 165711 h 767079"/>
                <a:gd name="T72" fmla="*/ 43141 w 808989"/>
                <a:gd name="T73" fmla="*/ 159565 h 767079"/>
                <a:gd name="T74" fmla="*/ 31834 w 808989"/>
                <a:gd name="T75" fmla="*/ 151723 h 767079"/>
                <a:gd name="T76" fmla="*/ 21944 w 808989"/>
                <a:gd name="T77" fmla="*/ 142364 h 767079"/>
                <a:gd name="T78" fmla="*/ 13658 w 808989"/>
                <a:gd name="T79" fmla="*/ 131665 h 767079"/>
                <a:gd name="T80" fmla="*/ 7163 w 808989"/>
                <a:gd name="T81" fmla="*/ 119803 h 767079"/>
                <a:gd name="T82" fmla="*/ 2650 w 808989"/>
                <a:gd name="T83" fmla="*/ 106956 h 767079"/>
                <a:gd name="T84" fmla="*/ 302 w 808989"/>
                <a:gd name="T85" fmla="*/ 93304 h 767079"/>
                <a:gd name="T86" fmla="*/ 0 w 808989"/>
                <a:gd name="T87" fmla="*/ 86231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0" y="383286"/>
                  </a:moveTo>
                  <a:lnTo>
                    <a:pt x="5294" y="321108"/>
                  </a:lnTo>
                  <a:lnTo>
                    <a:pt x="20621" y="262127"/>
                  </a:lnTo>
                  <a:lnTo>
                    <a:pt x="45149" y="207132"/>
                  </a:lnTo>
                  <a:lnTo>
                    <a:pt x="78045" y="156911"/>
                  </a:lnTo>
                  <a:lnTo>
                    <a:pt x="118475" y="112252"/>
                  </a:lnTo>
                  <a:lnTo>
                    <a:pt x="165606" y="73944"/>
                  </a:lnTo>
                  <a:lnTo>
                    <a:pt x="218607" y="42776"/>
                  </a:lnTo>
                  <a:lnTo>
                    <a:pt x="276644" y="19537"/>
                  </a:lnTo>
                  <a:lnTo>
                    <a:pt x="338884" y="5015"/>
                  </a:lnTo>
                  <a:lnTo>
                    <a:pt x="404494" y="0"/>
                  </a:lnTo>
                  <a:lnTo>
                    <a:pt x="437669" y="1270"/>
                  </a:lnTo>
                  <a:lnTo>
                    <a:pt x="501698" y="11137"/>
                  </a:lnTo>
                  <a:lnTo>
                    <a:pt x="561941" y="30116"/>
                  </a:lnTo>
                  <a:lnTo>
                    <a:pt x="617564" y="57418"/>
                  </a:lnTo>
                  <a:lnTo>
                    <a:pt x="667734" y="92255"/>
                  </a:lnTo>
                  <a:lnTo>
                    <a:pt x="711619" y="133836"/>
                  </a:lnTo>
                  <a:lnTo>
                    <a:pt x="748386" y="181375"/>
                  </a:lnTo>
                  <a:lnTo>
                    <a:pt x="777202" y="234082"/>
                  </a:lnTo>
                  <a:lnTo>
                    <a:pt x="797234" y="291169"/>
                  </a:lnTo>
                  <a:lnTo>
                    <a:pt x="807649" y="351847"/>
                  </a:lnTo>
                  <a:lnTo>
                    <a:pt x="808989" y="383286"/>
                  </a:lnTo>
                  <a:lnTo>
                    <a:pt x="807649" y="414725"/>
                  </a:lnTo>
                  <a:lnTo>
                    <a:pt x="797234" y="475410"/>
                  </a:lnTo>
                  <a:lnTo>
                    <a:pt x="777202" y="532509"/>
                  </a:lnTo>
                  <a:lnTo>
                    <a:pt x="748386" y="585232"/>
                  </a:lnTo>
                  <a:lnTo>
                    <a:pt x="711619" y="632789"/>
                  </a:lnTo>
                  <a:lnTo>
                    <a:pt x="667734" y="674389"/>
                  </a:lnTo>
                  <a:lnTo>
                    <a:pt x="617564" y="709244"/>
                  </a:lnTo>
                  <a:lnTo>
                    <a:pt x="561941" y="736562"/>
                  </a:lnTo>
                  <a:lnTo>
                    <a:pt x="501698" y="755553"/>
                  </a:lnTo>
                  <a:lnTo>
                    <a:pt x="437669" y="765427"/>
                  </a:lnTo>
                  <a:lnTo>
                    <a:pt x="404494" y="766699"/>
                  </a:lnTo>
                  <a:lnTo>
                    <a:pt x="371320" y="765427"/>
                  </a:lnTo>
                  <a:lnTo>
                    <a:pt x="307291" y="755553"/>
                  </a:lnTo>
                  <a:lnTo>
                    <a:pt x="247048" y="736562"/>
                  </a:lnTo>
                  <a:lnTo>
                    <a:pt x="191425" y="709244"/>
                  </a:lnTo>
                  <a:lnTo>
                    <a:pt x="141255" y="674389"/>
                  </a:lnTo>
                  <a:lnTo>
                    <a:pt x="97370" y="632789"/>
                  </a:lnTo>
                  <a:lnTo>
                    <a:pt x="60603" y="585232"/>
                  </a:lnTo>
                  <a:lnTo>
                    <a:pt x="31787" y="532509"/>
                  </a:lnTo>
                  <a:lnTo>
                    <a:pt x="11755" y="475410"/>
                  </a:lnTo>
                  <a:lnTo>
                    <a:pt x="1340" y="414725"/>
                  </a:lnTo>
                  <a:lnTo>
                    <a:pt x="0" y="38328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" name="object 40"/>
            <p:cNvSpPr>
              <a:spLocks/>
            </p:cNvSpPr>
            <p:nvPr/>
          </p:nvSpPr>
          <p:spPr bwMode="auto">
            <a:xfrm>
              <a:off x="1360488" y="1428750"/>
              <a:ext cx="179387" cy="182563"/>
            </a:xfrm>
            <a:custGeom>
              <a:avLst/>
              <a:gdLst>
                <a:gd name="T0" fmla="*/ 23517 w 216535"/>
                <a:gd name="T1" fmla="*/ 0 h 220344"/>
                <a:gd name="T2" fmla="*/ 14345 w 216535"/>
                <a:gd name="T3" fmla="*/ 2048 h 220344"/>
                <a:gd name="T4" fmla="*/ 6872 w 216535"/>
                <a:gd name="T5" fmla="*/ 7307 h 220344"/>
                <a:gd name="T6" fmla="*/ 1842 w 216535"/>
                <a:gd name="T7" fmla="*/ 15019 h 220344"/>
                <a:gd name="T8" fmla="*/ 0 w 216535"/>
                <a:gd name="T9" fmla="*/ 24419 h 220344"/>
                <a:gd name="T10" fmla="*/ 38 w 216535"/>
                <a:gd name="T11" fmla="*/ 25802 h 220344"/>
                <a:gd name="T12" fmla="*/ 2301 w 216535"/>
                <a:gd name="T13" fmla="*/ 34818 h 220344"/>
                <a:gd name="T14" fmla="*/ 7631 w 216535"/>
                <a:gd name="T15" fmla="*/ 42133 h 220344"/>
                <a:gd name="T16" fmla="*/ 15428 w 216535"/>
                <a:gd name="T17" fmla="*/ 47037 h 220344"/>
                <a:gd name="T18" fmla="*/ 25091 w 216535"/>
                <a:gd name="T19" fmla="*/ 48817 h 220344"/>
                <a:gd name="T20" fmla="*/ 28209 w 216535"/>
                <a:gd name="T21" fmla="*/ 48462 h 220344"/>
                <a:gd name="T22" fmla="*/ 36656 w 216535"/>
                <a:gd name="T23" fmla="*/ 45103 h 220344"/>
                <a:gd name="T24" fmla="*/ 43196 w 216535"/>
                <a:gd name="T25" fmla="*/ 38815 h 220344"/>
                <a:gd name="T26" fmla="*/ 47113 w 216535"/>
                <a:gd name="T27" fmla="*/ 30248 h 220344"/>
                <a:gd name="T28" fmla="*/ 47917 w 216535"/>
                <a:gd name="T29" fmla="*/ 23593 h 220344"/>
                <a:gd name="T30" fmla="*/ 47602 w 216535"/>
                <a:gd name="T31" fmla="*/ 20378 h 220344"/>
                <a:gd name="T32" fmla="*/ 44379 w 216535"/>
                <a:gd name="T33" fmla="*/ 11655 h 220344"/>
                <a:gd name="T34" fmla="*/ 38264 w 216535"/>
                <a:gd name="T35" fmla="*/ 4894 h 220344"/>
                <a:gd name="T36" fmla="*/ 29947 w 216535"/>
                <a:gd name="T37" fmla="*/ 837 h 220344"/>
                <a:gd name="T38" fmla="*/ 23517 w 216535"/>
                <a:gd name="T39" fmla="*/ 0 h 220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535"/>
                <a:gd name="T61" fmla="*/ 0 h 220344"/>
                <a:gd name="T62" fmla="*/ 216535 w 216535"/>
                <a:gd name="T63" fmla="*/ 220344 h 220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535" h="220344">
                  <a:moveTo>
                    <a:pt x="105994" y="0"/>
                  </a:moveTo>
                  <a:lnTo>
                    <a:pt x="64656" y="9220"/>
                  </a:lnTo>
                  <a:lnTo>
                    <a:pt x="30974" y="32905"/>
                  </a:lnTo>
                  <a:lnTo>
                    <a:pt x="8302" y="67627"/>
                  </a:lnTo>
                  <a:lnTo>
                    <a:pt x="0" y="109961"/>
                  </a:lnTo>
                  <a:lnTo>
                    <a:pt x="170" y="116188"/>
                  </a:lnTo>
                  <a:lnTo>
                    <a:pt x="10369" y="156787"/>
                  </a:lnTo>
                  <a:lnTo>
                    <a:pt x="34394" y="189729"/>
                  </a:lnTo>
                  <a:lnTo>
                    <a:pt x="69536" y="211811"/>
                  </a:lnTo>
                  <a:lnTo>
                    <a:pt x="113089" y="219827"/>
                  </a:lnTo>
                  <a:lnTo>
                    <a:pt x="127139" y="218225"/>
                  </a:lnTo>
                  <a:lnTo>
                    <a:pt x="165215" y="203103"/>
                  </a:lnTo>
                  <a:lnTo>
                    <a:pt x="194684" y="174786"/>
                  </a:lnTo>
                  <a:lnTo>
                    <a:pt x="212341" y="136211"/>
                  </a:lnTo>
                  <a:lnTo>
                    <a:pt x="215966" y="106245"/>
                  </a:lnTo>
                  <a:lnTo>
                    <a:pt x="214550" y="91763"/>
                  </a:lnTo>
                  <a:lnTo>
                    <a:pt x="200016" y="52479"/>
                  </a:lnTo>
                  <a:lnTo>
                    <a:pt x="172459" y="22035"/>
                  </a:lnTo>
                  <a:lnTo>
                    <a:pt x="134973" y="3766"/>
                  </a:lnTo>
                  <a:lnTo>
                    <a:pt x="105994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" name="object 41"/>
            <p:cNvSpPr>
              <a:spLocks/>
            </p:cNvSpPr>
            <p:nvPr/>
          </p:nvSpPr>
          <p:spPr bwMode="auto">
            <a:xfrm>
              <a:off x="1360488" y="1428750"/>
              <a:ext cx="179387" cy="182563"/>
            </a:xfrm>
            <a:custGeom>
              <a:avLst/>
              <a:gdLst>
                <a:gd name="T0" fmla="*/ 0 w 216535"/>
                <a:gd name="T1" fmla="*/ 24419 h 220344"/>
                <a:gd name="T2" fmla="*/ 1842 w 216535"/>
                <a:gd name="T3" fmla="*/ 15019 h 220344"/>
                <a:gd name="T4" fmla="*/ 6872 w 216535"/>
                <a:gd name="T5" fmla="*/ 7307 h 220344"/>
                <a:gd name="T6" fmla="*/ 14345 w 216535"/>
                <a:gd name="T7" fmla="*/ 2048 h 220344"/>
                <a:gd name="T8" fmla="*/ 23517 w 216535"/>
                <a:gd name="T9" fmla="*/ 0 h 220344"/>
                <a:gd name="T10" fmla="*/ 26803 w 216535"/>
                <a:gd name="T11" fmla="*/ 213 h 220344"/>
                <a:gd name="T12" fmla="*/ 35703 w 216535"/>
                <a:gd name="T13" fmla="*/ 3203 h 220344"/>
                <a:gd name="T14" fmla="*/ 42628 w 216535"/>
                <a:gd name="T15" fmla="*/ 9146 h 220344"/>
                <a:gd name="T16" fmla="*/ 46892 w 216535"/>
                <a:gd name="T17" fmla="*/ 17297 h 220344"/>
                <a:gd name="T18" fmla="*/ 47917 w 216535"/>
                <a:gd name="T19" fmla="*/ 23593 h 220344"/>
                <a:gd name="T20" fmla="*/ 47713 w 216535"/>
                <a:gd name="T21" fmla="*/ 26999 h 220344"/>
                <a:gd name="T22" fmla="*/ 44827 w 216535"/>
                <a:gd name="T23" fmla="*/ 36181 h 220344"/>
                <a:gd name="T24" fmla="*/ 39083 w 216535"/>
                <a:gd name="T25" fmla="*/ 43301 h 220344"/>
                <a:gd name="T26" fmla="*/ 31193 w 216535"/>
                <a:gd name="T27" fmla="*/ 47708 h 220344"/>
                <a:gd name="T28" fmla="*/ 25091 w 216535"/>
                <a:gd name="T29" fmla="*/ 48817 h 220344"/>
                <a:gd name="T30" fmla="*/ 21700 w 216535"/>
                <a:gd name="T31" fmla="*/ 48614 h 220344"/>
                <a:gd name="T32" fmla="*/ 12592 w 216535"/>
                <a:gd name="T33" fmla="*/ 45715 h 220344"/>
                <a:gd name="T34" fmla="*/ 5551 w 216535"/>
                <a:gd name="T35" fmla="*/ 39927 h 220344"/>
                <a:gd name="T36" fmla="*/ 1176 w 216535"/>
                <a:gd name="T37" fmla="*/ 31967 h 220344"/>
                <a:gd name="T38" fmla="*/ 0 w 216535"/>
                <a:gd name="T39" fmla="*/ 24419 h 220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535"/>
                <a:gd name="T61" fmla="*/ 0 h 220344"/>
                <a:gd name="T62" fmla="*/ 216535 w 216535"/>
                <a:gd name="T63" fmla="*/ 220344 h 220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535" h="220344">
                  <a:moveTo>
                    <a:pt x="0" y="109961"/>
                  </a:moveTo>
                  <a:lnTo>
                    <a:pt x="8302" y="67627"/>
                  </a:lnTo>
                  <a:lnTo>
                    <a:pt x="30974" y="32905"/>
                  </a:lnTo>
                  <a:lnTo>
                    <a:pt x="64656" y="9220"/>
                  </a:lnTo>
                  <a:lnTo>
                    <a:pt x="105994" y="0"/>
                  </a:lnTo>
                  <a:lnTo>
                    <a:pt x="120806" y="959"/>
                  </a:lnTo>
                  <a:lnTo>
                    <a:pt x="160914" y="14427"/>
                  </a:lnTo>
                  <a:lnTo>
                    <a:pt x="192125" y="41184"/>
                  </a:lnTo>
                  <a:lnTo>
                    <a:pt x="211344" y="77892"/>
                  </a:lnTo>
                  <a:lnTo>
                    <a:pt x="215966" y="106245"/>
                  </a:lnTo>
                  <a:lnTo>
                    <a:pt x="215047" y="121580"/>
                  </a:lnTo>
                  <a:lnTo>
                    <a:pt x="202041" y="162922"/>
                  </a:lnTo>
                  <a:lnTo>
                    <a:pt x="176152" y="194985"/>
                  </a:lnTo>
                  <a:lnTo>
                    <a:pt x="140589" y="214832"/>
                  </a:lnTo>
                  <a:lnTo>
                    <a:pt x="113089" y="219827"/>
                  </a:lnTo>
                  <a:lnTo>
                    <a:pt x="97804" y="218915"/>
                  </a:lnTo>
                  <a:lnTo>
                    <a:pt x="56753" y="205855"/>
                  </a:lnTo>
                  <a:lnTo>
                    <a:pt x="25017" y="179797"/>
                  </a:lnTo>
                  <a:lnTo>
                    <a:pt x="5300" y="143946"/>
                  </a:lnTo>
                  <a:lnTo>
                    <a:pt x="0" y="109961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" name="object 42"/>
            <p:cNvSpPr>
              <a:spLocks/>
            </p:cNvSpPr>
            <p:nvPr/>
          </p:nvSpPr>
          <p:spPr bwMode="auto">
            <a:xfrm>
              <a:off x="1362075" y="1589088"/>
              <a:ext cx="177800" cy="247650"/>
            </a:xfrm>
            <a:custGeom>
              <a:avLst/>
              <a:gdLst>
                <a:gd name="T0" fmla="*/ 23102 w 213995"/>
                <a:gd name="T1" fmla="*/ 0 h 297815"/>
                <a:gd name="T2" fmla="*/ 12903 w 213995"/>
                <a:gd name="T3" fmla="*/ 3912 h 297815"/>
                <a:gd name="T4" fmla="*/ 6732 w 213995"/>
                <a:gd name="T5" fmla="*/ 10458 h 297815"/>
                <a:gd name="T6" fmla="*/ 2332 w 213995"/>
                <a:gd name="T7" fmla="*/ 19400 h 297815"/>
                <a:gd name="T8" fmla="*/ 154 w 213995"/>
                <a:gd name="T9" fmla="*/ 30109 h 297815"/>
                <a:gd name="T10" fmla="*/ 0 w 213995"/>
                <a:gd name="T11" fmla="*/ 33963 h 297815"/>
                <a:gd name="T12" fmla="*/ 0 w 213995"/>
                <a:gd name="T13" fmla="*/ 67964 h 297815"/>
                <a:gd name="T14" fmla="*/ 48484 w 213995"/>
                <a:gd name="T15" fmla="*/ 67964 h 297815"/>
                <a:gd name="T16" fmla="*/ 48418 w 213995"/>
                <a:gd name="T17" fmla="*/ 31454 h 297815"/>
                <a:gd name="T18" fmla="*/ 46568 w 213995"/>
                <a:gd name="T19" fmla="*/ 20746 h 297815"/>
                <a:gd name="T20" fmla="*/ 42441 w 213995"/>
                <a:gd name="T21" fmla="*/ 11668 h 297815"/>
                <a:gd name="T22" fmla="*/ 36404 w 213995"/>
                <a:gd name="T23" fmla="*/ 4821 h 297815"/>
                <a:gd name="T24" fmla="*/ 26023 w 213995"/>
                <a:gd name="T25" fmla="*/ 202 h 297815"/>
                <a:gd name="T26" fmla="*/ 23102 w 213995"/>
                <a:gd name="T27" fmla="*/ 0 h 2978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995"/>
                <a:gd name="T43" fmla="*/ 0 h 297815"/>
                <a:gd name="T44" fmla="*/ 213995 w 213995"/>
                <a:gd name="T45" fmla="*/ 297815 h 2978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995" h="297815">
                  <a:moveTo>
                    <a:pt x="101721" y="0"/>
                  </a:moveTo>
                  <a:lnTo>
                    <a:pt x="56814" y="17109"/>
                  </a:lnTo>
                  <a:lnTo>
                    <a:pt x="29645" y="45740"/>
                  </a:lnTo>
                  <a:lnTo>
                    <a:pt x="10270" y="84853"/>
                  </a:lnTo>
                  <a:lnTo>
                    <a:pt x="678" y="131695"/>
                  </a:lnTo>
                  <a:lnTo>
                    <a:pt x="0" y="148551"/>
                  </a:lnTo>
                  <a:lnTo>
                    <a:pt x="0" y="297268"/>
                  </a:lnTo>
                  <a:lnTo>
                    <a:pt x="213487" y="297268"/>
                  </a:lnTo>
                  <a:lnTo>
                    <a:pt x="213200" y="137573"/>
                  </a:lnTo>
                  <a:lnTo>
                    <a:pt x="205052" y="90738"/>
                  </a:lnTo>
                  <a:lnTo>
                    <a:pt x="186878" y="51034"/>
                  </a:lnTo>
                  <a:lnTo>
                    <a:pt x="160299" y="21088"/>
                  </a:lnTo>
                  <a:lnTo>
                    <a:pt x="114585" y="881"/>
                  </a:lnTo>
                  <a:lnTo>
                    <a:pt x="101721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" name="object 43"/>
            <p:cNvSpPr>
              <a:spLocks/>
            </p:cNvSpPr>
            <p:nvPr/>
          </p:nvSpPr>
          <p:spPr bwMode="auto">
            <a:xfrm>
              <a:off x="1362075" y="1589088"/>
              <a:ext cx="177800" cy="247650"/>
            </a:xfrm>
            <a:custGeom>
              <a:avLst/>
              <a:gdLst>
                <a:gd name="T0" fmla="*/ 0 w 213995"/>
                <a:gd name="T1" fmla="*/ 67964 h 297815"/>
                <a:gd name="T2" fmla="*/ 0 w 213995"/>
                <a:gd name="T3" fmla="*/ 33963 h 297815"/>
                <a:gd name="T4" fmla="*/ 154 w 213995"/>
                <a:gd name="T5" fmla="*/ 30109 h 297815"/>
                <a:gd name="T6" fmla="*/ 2332 w 213995"/>
                <a:gd name="T7" fmla="*/ 19400 h 297815"/>
                <a:gd name="T8" fmla="*/ 6732 w 213995"/>
                <a:gd name="T9" fmla="*/ 10458 h 297815"/>
                <a:gd name="T10" fmla="*/ 12903 w 213995"/>
                <a:gd name="T11" fmla="*/ 3912 h 297815"/>
                <a:gd name="T12" fmla="*/ 23102 w 213995"/>
                <a:gd name="T13" fmla="*/ 0 h 297815"/>
                <a:gd name="T14" fmla="*/ 26023 w 213995"/>
                <a:gd name="T15" fmla="*/ 202 h 297815"/>
                <a:gd name="T16" fmla="*/ 36404 w 213995"/>
                <a:gd name="T17" fmla="*/ 4821 h 297815"/>
                <a:gd name="T18" fmla="*/ 42441 w 213995"/>
                <a:gd name="T19" fmla="*/ 11668 h 297815"/>
                <a:gd name="T20" fmla="*/ 46568 w 213995"/>
                <a:gd name="T21" fmla="*/ 20746 h 297815"/>
                <a:gd name="T22" fmla="*/ 48418 w 213995"/>
                <a:gd name="T23" fmla="*/ 31454 h 297815"/>
                <a:gd name="T24" fmla="*/ 48484 w 213995"/>
                <a:gd name="T25" fmla="*/ 67964 h 297815"/>
                <a:gd name="T26" fmla="*/ 0 w 213995"/>
                <a:gd name="T27" fmla="*/ 67964 h 2978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995"/>
                <a:gd name="T43" fmla="*/ 0 h 297815"/>
                <a:gd name="T44" fmla="*/ 213995 w 213995"/>
                <a:gd name="T45" fmla="*/ 297815 h 2978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995" h="297815">
                  <a:moveTo>
                    <a:pt x="0" y="297268"/>
                  </a:moveTo>
                  <a:lnTo>
                    <a:pt x="0" y="148551"/>
                  </a:lnTo>
                  <a:lnTo>
                    <a:pt x="678" y="131695"/>
                  </a:lnTo>
                  <a:lnTo>
                    <a:pt x="10270" y="84853"/>
                  </a:lnTo>
                  <a:lnTo>
                    <a:pt x="29645" y="45740"/>
                  </a:lnTo>
                  <a:lnTo>
                    <a:pt x="56814" y="17109"/>
                  </a:lnTo>
                  <a:lnTo>
                    <a:pt x="101721" y="0"/>
                  </a:lnTo>
                  <a:lnTo>
                    <a:pt x="114585" y="881"/>
                  </a:lnTo>
                  <a:lnTo>
                    <a:pt x="160299" y="21088"/>
                  </a:lnTo>
                  <a:lnTo>
                    <a:pt x="186878" y="51034"/>
                  </a:lnTo>
                  <a:lnTo>
                    <a:pt x="205052" y="90738"/>
                  </a:lnTo>
                  <a:lnTo>
                    <a:pt x="213200" y="137573"/>
                  </a:lnTo>
                  <a:lnTo>
                    <a:pt x="213487" y="297268"/>
                  </a:lnTo>
                  <a:lnTo>
                    <a:pt x="0" y="297268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" name="object 44"/>
            <p:cNvSpPr>
              <a:spLocks/>
            </p:cNvSpPr>
            <p:nvPr/>
          </p:nvSpPr>
          <p:spPr bwMode="auto">
            <a:xfrm>
              <a:off x="1422400" y="1821533"/>
              <a:ext cx="58738" cy="120650"/>
            </a:xfrm>
            <a:custGeom>
              <a:avLst/>
              <a:gdLst>
                <a:gd name="T0" fmla="*/ 0 w 72389"/>
                <a:gd name="T1" fmla="*/ 34695 h 144144"/>
                <a:gd name="T2" fmla="*/ 13531 w 72389"/>
                <a:gd name="T3" fmla="*/ 34695 h 144144"/>
                <a:gd name="T4" fmla="*/ 13531 w 72389"/>
                <a:gd name="T5" fmla="*/ 0 h 144144"/>
                <a:gd name="T6" fmla="*/ 0 w 72389"/>
                <a:gd name="T7" fmla="*/ 0 h 144144"/>
                <a:gd name="T8" fmla="*/ 0 w 72389"/>
                <a:gd name="T9" fmla="*/ 34695 h 144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389"/>
                <a:gd name="T16" fmla="*/ 0 h 144144"/>
                <a:gd name="T17" fmla="*/ 72389 w 72389"/>
                <a:gd name="T18" fmla="*/ 144144 h 144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389" h="144144">
                  <a:moveTo>
                    <a:pt x="0" y="144017"/>
                  </a:moveTo>
                  <a:lnTo>
                    <a:pt x="72007" y="144017"/>
                  </a:lnTo>
                  <a:lnTo>
                    <a:pt x="72007" y="0"/>
                  </a:lnTo>
                  <a:lnTo>
                    <a:pt x="0" y="0"/>
                  </a:lnTo>
                  <a:lnTo>
                    <a:pt x="0" y="144017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" name="object 45"/>
            <p:cNvSpPr>
              <a:spLocks/>
            </p:cNvSpPr>
            <p:nvPr/>
          </p:nvSpPr>
          <p:spPr bwMode="auto">
            <a:xfrm>
              <a:off x="1422400" y="1821533"/>
              <a:ext cx="58738" cy="120650"/>
            </a:xfrm>
            <a:custGeom>
              <a:avLst/>
              <a:gdLst>
                <a:gd name="T0" fmla="*/ 0 w 72389"/>
                <a:gd name="T1" fmla="*/ 34695 h 144144"/>
                <a:gd name="T2" fmla="*/ 13531 w 72389"/>
                <a:gd name="T3" fmla="*/ 34695 h 144144"/>
                <a:gd name="T4" fmla="*/ 13531 w 72389"/>
                <a:gd name="T5" fmla="*/ 0 h 144144"/>
                <a:gd name="T6" fmla="*/ 0 w 72389"/>
                <a:gd name="T7" fmla="*/ 0 h 144144"/>
                <a:gd name="T8" fmla="*/ 0 w 72389"/>
                <a:gd name="T9" fmla="*/ 34695 h 144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389"/>
                <a:gd name="T16" fmla="*/ 0 h 144144"/>
                <a:gd name="T17" fmla="*/ 72389 w 72389"/>
                <a:gd name="T18" fmla="*/ 144144 h 144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389" h="144144">
                  <a:moveTo>
                    <a:pt x="0" y="144017"/>
                  </a:moveTo>
                  <a:lnTo>
                    <a:pt x="72007" y="144017"/>
                  </a:lnTo>
                  <a:lnTo>
                    <a:pt x="72007" y="0"/>
                  </a:lnTo>
                  <a:lnTo>
                    <a:pt x="0" y="0"/>
                  </a:lnTo>
                  <a:lnTo>
                    <a:pt x="0" y="144017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" name="object 46"/>
            <p:cNvSpPr>
              <a:spLocks/>
            </p:cNvSpPr>
            <p:nvPr/>
          </p:nvSpPr>
          <p:spPr bwMode="auto">
            <a:xfrm>
              <a:off x="1346200" y="1593850"/>
              <a:ext cx="60325" cy="106363"/>
            </a:xfrm>
            <a:custGeom>
              <a:avLst/>
              <a:gdLst>
                <a:gd name="T0" fmla="*/ 16749 w 72389"/>
                <a:gd name="T1" fmla="*/ 0 h 128269"/>
                <a:gd name="T2" fmla="*/ 0 w 72389"/>
                <a:gd name="T3" fmla="*/ 28560 h 128269"/>
                <a:gd name="T4" fmla="*/ 0 60000 65536"/>
                <a:gd name="T5" fmla="*/ 0 60000 65536"/>
                <a:gd name="T6" fmla="*/ 0 w 72389"/>
                <a:gd name="T7" fmla="*/ 0 h 128269"/>
                <a:gd name="T8" fmla="*/ 72389 w 72389"/>
                <a:gd name="T9" fmla="*/ 128269 h 12826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389" h="128269">
                  <a:moveTo>
                    <a:pt x="72009" y="0"/>
                  </a:moveTo>
                  <a:lnTo>
                    <a:pt x="0" y="127762"/>
                  </a:lnTo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1" name="object 47"/>
            <p:cNvSpPr>
              <a:spLocks/>
            </p:cNvSpPr>
            <p:nvPr/>
          </p:nvSpPr>
          <p:spPr bwMode="auto">
            <a:xfrm>
              <a:off x="1497013" y="1589088"/>
              <a:ext cx="101600" cy="160337"/>
            </a:xfrm>
            <a:custGeom>
              <a:avLst/>
              <a:gdLst>
                <a:gd name="T0" fmla="*/ 0 w 122554"/>
                <a:gd name="T1" fmla="*/ 0 h 192405"/>
                <a:gd name="T2" fmla="*/ 27231 w 122554"/>
                <a:gd name="T3" fmla="*/ 44687 h 192405"/>
                <a:gd name="T4" fmla="*/ 0 60000 65536"/>
                <a:gd name="T5" fmla="*/ 0 60000 65536"/>
                <a:gd name="T6" fmla="*/ 0 w 122554"/>
                <a:gd name="T7" fmla="*/ 0 h 192405"/>
                <a:gd name="T8" fmla="*/ 122554 w 122554"/>
                <a:gd name="T9" fmla="*/ 192405 h 1924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2554" h="192405">
                  <a:moveTo>
                    <a:pt x="0" y="0"/>
                  </a:moveTo>
                  <a:lnTo>
                    <a:pt x="122047" y="192150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object 48"/>
            <p:cNvSpPr>
              <a:spLocks/>
            </p:cNvSpPr>
            <p:nvPr/>
          </p:nvSpPr>
          <p:spPr bwMode="auto">
            <a:xfrm>
              <a:off x="1274763" y="1687513"/>
              <a:ext cx="85725" cy="25400"/>
            </a:xfrm>
            <a:custGeom>
              <a:avLst/>
              <a:gdLst>
                <a:gd name="T0" fmla="*/ 21876 w 104139"/>
                <a:gd name="T1" fmla="*/ 0 h 31115"/>
                <a:gd name="T2" fmla="*/ 0 w 104139"/>
                <a:gd name="T3" fmla="*/ 6060 h 31115"/>
                <a:gd name="T4" fmla="*/ 0 60000 65536"/>
                <a:gd name="T5" fmla="*/ 0 60000 65536"/>
                <a:gd name="T6" fmla="*/ 0 w 104139"/>
                <a:gd name="T7" fmla="*/ 0 h 31115"/>
                <a:gd name="T8" fmla="*/ 104139 w 104139"/>
                <a:gd name="T9" fmla="*/ 31115 h 3111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4139" h="31115">
                  <a:moveTo>
                    <a:pt x="103759" y="0"/>
                  </a:moveTo>
                  <a:lnTo>
                    <a:pt x="0" y="30734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3" name="object 49"/>
            <p:cNvSpPr>
              <a:spLocks/>
            </p:cNvSpPr>
            <p:nvPr/>
          </p:nvSpPr>
          <p:spPr bwMode="auto">
            <a:xfrm>
              <a:off x="1274763" y="1712913"/>
              <a:ext cx="0" cy="161925"/>
            </a:xfrm>
            <a:custGeom>
              <a:avLst/>
              <a:gdLst>
                <a:gd name="T0" fmla="*/ 45133 h 194309"/>
                <a:gd name="T1" fmla="*/ 0 h 194309"/>
                <a:gd name="T2" fmla="*/ 0 60000 65536"/>
                <a:gd name="T3" fmla="*/ 0 60000 65536"/>
                <a:gd name="T4" fmla="*/ 0 h 194309"/>
                <a:gd name="T5" fmla="*/ 194309 h 194309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94309">
                  <a:moveTo>
                    <a:pt x="0" y="194055"/>
                  </a:move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47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4" name="object 50"/>
            <p:cNvSpPr>
              <a:spLocks/>
            </p:cNvSpPr>
            <p:nvPr/>
          </p:nvSpPr>
          <p:spPr bwMode="auto">
            <a:xfrm>
              <a:off x="1360488" y="2169195"/>
              <a:ext cx="179387" cy="182563"/>
            </a:xfrm>
            <a:custGeom>
              <a:avLst/>
              <a:gdLst>
                <a:gd name="T0" fmla="*/ 23517 w 216535"/>
                <a:gd name="T1" fmla="*/ 0 h 220344"/>
                <a:gd name="T2" fmla="*/ 14345 w 216535"/>
                <a:gd name="T3" fmla="*/ 2048 h 220344"/>
                <a:gd name="T4" fmla="*/ 6872 w 216535"/>
                <a:gd name="T5" fmla="*/ 7307 h 220344"/>
                <a:gd name="T6" fmla="*/ 1842 w 216535"/>
                <a:gd name="T7" fmla="*/ 15019 h 220344"/>
                <a:gd name="T8" fmla="*/ 0 w 216535"/>
                <a:gd name="T9" fmla="*/ 24419 h 220344"/>
                <a:gd name="T10" fmla="*/ 38 w 216535"/>
                <a:gd name="T11" fmla="*/ 25802 h 220344"/>
                <a:gd name="T12" fmla="*/ 2301 w 216535"/>
                <a:gd name="T13" fmla="*/ 34818 h 220344"/>
                <a:gd name="T14" fmla="*/ 7631 w 216535"/>
                <a:gd name="T15" fmla="*/ 42133 h 220344"/>
                <a:gd name="T16" fmla="*/ 15428 w 216535"/>
                <a:gd name="T17" fmla="*/ 47037 h 220344"/>
                <a:gd name="T18" fmla="*/ 25091 w 216535"/>
                <a:gd name="T19" fmla="*/ 48817 h 220344"/>
                <a:gd name="T20" fmla="*/ 28209 w 216535"/>
                <a:gd name="T21" fmla="*/ 48462 h 220344"/>
                <a:gd name="T22" fmla="*/ 36656 w 216535"/>
                <a:gd name="T23" fmla="*/ 45103 h 220344"/>
                <a:gd name="T24" fmla="*/ 43196 w 216535"/>
                <a:gd name="T25" fmla="*/ 38815 h 220344"/>
                <a:gd name="T26" fmla="*/ 47113 w 216535"/>
                <a:gd name="T27" fmla="*/ 30248 h 220344"/>
                <a:gd name="T28" fmla="*/ 47917 w 216535"/>
                <a:gd name="T29" fmla="*/ 23593 h 220344"/>
                <a:gd name="T30" fmla="*/ 47602 w 216535"/>
                <a:gd name="T31" fmla="*/ 20378 h 220344"/>
                <a:gd name="T32" fmla="*/ 44379 w 216535"/>
                <a:gd name="T33" fmla="*/ 11655 h 220344"/>
                <a:gd name="T34" fmla="*/ 38264 w 216535"/>
                <a:gd name="T35" fmla="*/ 4894 h 220344"/>
                <a:gd name="T36" fmla="*/ 29947 w 216535"/>
                <a:gd name="T37" fmla="*/ 837 h 220344"/>
                <a:gd name="T38" fmla="*/ 23517 w 216535"/>
                <a:gd name="T39" fmla="*/ 0 h 220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535"/>
                <a:gd name="T61" fmla="*/ 0 h 220344"/>
                <a:gd name="T62" fmla="*/ 216535 w 216535"/>
                <a:gd name="T63" fmla="*/ 220344 h 220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535" h="220344">
                  <a:moveTo>
                    <a:pt x="105994" y="0"/>
                  </a:moveTo>
                  <a:lnTo>
                    <a:pt x="64656" y="9220"/>
                  </a:lnTo>
                  <a:lnTo>
                    <a:pt x="30974" y="32905"/>
                  </a:lnTo>
                  <a:lnTo>
                    <a:pt x="8302" y="67627"/>
                  </a:lnTo>
                  <a:lnTo>
                    <a:pt x="0" y="109961"/>
                  </a:lnTo>
                  <a:lnTo>
                    <a:pt x="170" y="116188"/>
                  </a:lnTo>
                  <a:lnTo>
                    <a:pt x="10369" y="156787"/>
                  </a:lnTo>
                  <a:lnTo>
                    <a:pt x="34394" y="189729"/>
                  </a:lnTo>
                  <a:lnTo>
                    <a:pt x="69536" y="211811"/>
                  </a:lnTo>
                  <a:lnTo>
                    <a:pt x="113089" y="219827"/>
                  </a:lnTo>
                  <a:lnTo>
                    <a:pt x="127139" y="218225"/>
                  </a:lnTo>
                  <a:lnTo>
                    <a:pt x="165215" y="203103"/>
                  </a:lnTo>
                  <a:lnTo>
                    <a:pt x="194684" y="174786"/>
                  </a:lnTo>
                  <a:lnTo>
                    <a:pt x="212341" y="136211"/>
                  </a:lnTo>
                  <a:lnTo>
                    <a:pt x="215966" y="106245"/>
                  </a:lnTo>
                  <a:lnTo>
                    <a:pt x="214550" y="91763"/>
                  </a:lnTo>
                  <a:lnTo>
                    <a:pt x="200016" y="52479"/>
                  </a:lnTo>
                  <a:lnTo>
                    <a:pt x="172459" y="22035"/>
                  </a:lnTo>
                  <a:lnTo>
                    <a:pt x="134973" y="3766"/>
                  </a:lnTo>
                  <a:lnTo>
                    <a:pt x="105994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5" name="object 51"/>
            <p:cNvSpPr>
              <a:spLocks/>
            </p:cNvSpPr>
            <p:nvPr/>
          </p:nvSpPr>
          <p:spPr bwMode="auto">
            <a:xfrm>
              <a:off x="1360488" y="2169195"/>
              <a:ext cx="179387" cy="182563"/>
            </a:xfrm>
            <a:custGeom>
              <a:avLst/>
              <a:gdLst>
                <a:gd name="T0" fmla="*/ 0 w 216535"/>
                <a:gd name="T1" fmla="*/ 24419 h 220344"/>
                <a:gd name="T2" fmla="*/ 1842 w 216535"/>
                <a:gd name="T3" fmla="*/ 15019 h 220344"/>
                <a:gd name="T4" fmla="*/ 6872 w 216535"/>
                <a:gd name="T5" fmla="*/ 7307 h 220344"/>
                <a:gd name="T6" fmla="*/ 14345 w 216535"/>
                <a:gd name="T7" fmla="*/ 2048 h 220344"/>
                <a:gd name="T8" fmla="*/ 23517 w 216535"/>
                <a:gd name="T9" fmla="*/ 0 h 220344"/>
                <a:gd name="T10" fmla="*/ 26803 w 216535"/>
                <a:gd name="T11" fmla="*/ 213 h 220344"/>
                <a:gd name="T12" fmla="*/ 35703 w 216535"/>
                <a:gd name="T13" fmla="*/ 3203 h 220344"/>
                <a:gd name="T14" fmla="*/ 42628 w 216535"/>
                <a:gd name="T15" fmla="*/ 9146 h 220344"/>
                <a:gd name="T16" fmla="*/ 46892 w 216535"/>
                <a:gd name="T17" fmla="*/ 17297 h 220344"/>
                <a:gd name="T18" fmla="*/ 47917 w 216535"/>
                <a:gd name="T19" fmla="*/ 23593 h 220344"/>
                <a:gd name="T20" fmla="*/ 47713 w 216535"/>
                <a:gd name="T21" fmla="*/ 26999 h 220344"/>
                <a:gd name="T22" fmla="*/ 44827 w 216535"/>
                <a:gd name="T23" fmla="*/ 36181 h 220344"/>
                <a:gd name="T24" fmla="*/ 39083 w 216535"/>
                <a:gd name="T25" fmla="*/ 43301 h 220344"/>
                <a:gd name="T26" fmla="*/ 31193 w 216535"/>
                <a:gd name="T27" fmla="*/ 47708 h 220344"/>
                <a:gd name="T28" fmla="*/ 25091 w 216535"/>
                <a:gd name="T29" fmla="*/ 48817 h 220344"/>
                <a:gd name="T30" fmla="*/ 21700 w 216535"/>
                <a:gd name="T31" fmla="*/ 48614 h 220344"/>
                <a:gd name="T32" fmla="*/ 12592 w 216535"/>
                <a:gd name="T33" fmla="*/ 45715 h 220344"/>
                <a:gd name="T34" fmla="*/ 5551 w 216535"/>
                <a:gd name="T35" fmla="*/ 39927 h 220344"/>
                <a:gd name="T36" fmla="*/ 1176 w 216535"/>
                <a:gd name="T37" fmla="*/ 31967 h 220344"/>
                <a:gd name="T38" fmla="*/ 0 w 216535"/>
                <a:gd name="T39" fmla="*/ 24419 h 220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535"/>
                <a:gd name="T61" fmla="*/ 0 h 220344"/>
                <a:gd name="T62" fmla="*/ 216535 w 216535"/>
                <a:gd name="T63" fmla="*/ 220344 h 220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535" h="220344">
                  <a:moveTo>
                    <a:pt x="0" y="109961"/>
                  </a:moveTo>
                  <a:lnTo>
                    <a:pt x="8302" y="67627"/>
                  </a:lnTo>
                  <a:lnTo>
                    <a:pt x="30974" y="32905"/>
                  </a:lnTo>
                  <a:lnTo>
                    <a:pt x="64656" y="9220"/>
                  </a:lnTo>
                  <a:lnTo>
                    <a:pt x="105994" y="0"/>
                  </a:lnTo>
                  <a:lnTo>
                    <a:pt x="120806" y="959"/>
                  </a:lnTo>
                  <a:lnTo>
                    <a:pt x="160914" y="14427"/>
                  </a:lnTo>
                  <a:lnTo>
                    <a:pt x="192125" y="41184"/>
                  </a:lnTo>
                  <a:lnTo>
                    <a:pt x="211344" y="77892"/>
                  </a:lnTo>
                  <a:lnTo>
                    <a:pt x="215966" y="106245"/>
                  </a:lnTo>
                  <a:lnTo>
                    <a:pt x="215047" y="121580"/>
                  </a:lnTo>
                  <a:lnTo>
                    <a:pt x="202041" y="162922"/>
                  </a:lnTo>
                  <a:lnTo>
                    <a:pt x="176152" y="194985"/>
                  </a:lnTo>
                  <a:lnTo>
                    <a:pt x="140589" y="214832"/>
                  </a:lnTo>
                  <a:lnTo>
                    <a:pt x="113089" y="219827"/>
                  </a:lnTo>
                  <a:lnTo>
                    <a:pt x="97804" y="218915"/>
                  </a:lnTo>
                  <a:lnTo>
                    <a:pt x="56753" y="205855"/>
                  </a:lnTo>
                  <a:lnTo>
                    <a:pt x="25017" y="179797"/>
                  </a:lnTo>
                  <a:lnTo>
                    <a:pt x="5300" y="143946"/>
                  </a:lnTo>
                  <a:lnTo>
                    <a:pt x="0" y="109961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6" name="object 52"/>
            <p:cNvSpPr>
              <a:spLocks/>
            </p:cNvSpPr>
            <p:nvPr/>
          </p:nvSpPr>
          <p:spPr bwMode="auto">
            <a:xfrm>
              <a:off x="1362075" y="2329533"/>
              <a:ext cx="177800" cy="247650"/>
            </a:xfrm>
            <a:custGeom>
              <a:avLst/>
              <a:gdLst>
                <a:gd name="T0" fmla="*/ 23102 w 213995"/>
                <a:gd name="T1" fmla="*/ 0 h 297814"/>
                <a:gd name="T2" fmla="*/ 12903 w 213995"/>
                <a:gd name="T3" fmla="*/ 3912 h 297814"/>
                <a:gd name="T4" fmla="*/ 6732 w 213995"/>
                <a:gd name="T5" fmla="*/ 10459 h 297814"/>
                <a:gd name="T6" fmla="*/ 2332 w 213995"/>
                <a:gd name="T7" fmla="*/ 19400 h 297814"/>
                <a:gd name="T8" fmla="*/ 154 w 213995"/>
                <a:gd name="T9" fmla="*/ 30110 h 297814"/>
                <a:gd name="T10" fmla="*/ 0 w 213995"/>
                <a:gd name="T11" fmla="*/ 33964 h 297814"/>
                <a:gd name="T12" fmla="*/ 0 w 213995"/>
                <a:gd name="T13" fmla="*/ 67967 h 297814"/>
                <a:gd name="T14" fmla="*/ 48484 w 213995"/>
                <a:gd name="T15" fmla="*/ 67967 h 297814"/>
                <a:gd name="T16" fmla="*/ 48418 w 213995"/>
                <a:gd name="T17" fmla="*/ 31454 h 297814"/>
                <a:gd name="T18" fmla="*/ 46568 w 213995"/>
                <a:gd name="T19" fmla="*/ 20746 h 297814"/>
                <a:gd name="T20" fmla="*/ 42441 w 213995"/>
                <a:gd name="T21" fmla="*/ 11669 h 297814"/>
                <a:gd name="T22" fmla="*/ 36404 w 213995"/>
                <a:gd name="T23" fmla="*/ 4821 h 297814"/>
                <a:gd name="T24" fmla="*/ 26023 w 213995"/>
                <a:gd name="T25" fmla="*/ 202 h 297814"/>
                <a:gd name="T26" fmla="*/ 23102 w 213995"/>
                <a:gd name="T27" fmla="*/ 0 h 2978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995"/>
                <a:gd name="T43" fmla="*/ 0 h 297814"/>
                <a:gd name="T44" fmla="*/ 213995 w 213995"/>
                <a:gd name="T45" fmla="*/ 297814 h 2978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995" h="297814">
                  <a:moveTo>
                    <a:pt x="101721" y="0"/>
                  </a:moveTo>
                  <a:lnTo>
                    <a:pt x="56814" y="17109"/>
                  </a:lnTo>
                  <a:lnTo>
                    <a:pt x="29645" y="45740"/>
                  </a:lnTo>
                  <a:lnTo>
                    <a:pt x="10270" y="84853"/>
                  </a:lnTo>
                  <a:lnTo>
                    <a:pt x="678" y="131695"/>
                  </a:lnTo>
                  <a:lnTo>
                    <a:pt x="0" y="148551"/>
                  </a:lnTo>
                  <a:lnTo>
                    <a:pt x="0" y="297268"/>
                  </a:lnTo>
                  <a:lnTo>
                    <a:pt x="213487" y="297268"/>
                  </a:lnTo>
                  <a:lnTo>
                    <a:pt x="213200" y="137573"/>
                  </a:lnTo>
                  <a:lnTo>
                    <a:pt x="205052" y="90738"/>
                  </a:lnTo>
                  <a:lnTo>
                    <a:pt x="186878" y="51034"/>
                  </a:lnTo>
                  <a:lnTo>
                    <a:pt x="160299" y="21088"/>
                  </a:lnTo>
                  <a:lnTo>
                    <a:pt x="114585" y="881"/>
                  </a:lnTo>
                  <a:lnTo>
                    <a:pt x="101721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" name="object 53"/>
            <p:cNvSpPr>
              <a:spLocks/>
            </p:cNvSpPr>
            <p:nvPr/>
          </p:nvSpPr>
          <p:spPr bwMode="auto">
            <a:xfrm>
              <a:off x="1362075" y="2329533"/>
              <a:ext cx="177800" cy="247650"/>
            </a:xfrm>
            <a:custGeom>
              <a:avLst/>
              <a:gdLst>
                <a:gd name="T0" fmla="*/ 0 w 213995"/>
                <a:gd name="T1" fmla="*/ 67967 h 297814"/>
                <a:gd name="T2" fmla="*/ 0 w 213995"/>
                <a:gd name="T3" fmla="*/ 33964 h 297814"/>
                <a:gd name="T4" fmla="*/ 154 w 213995"/>
                <a:gd name="T5" fmla="*/ 30110 h 297814"/>
                <a:gd name="T6" fmla="*/ 2332 w 213995"/>
                <a:gd name="T7" fmla="*/ 19400 h 297814"/>
                <a:gd name="T8" fmla="*/ 6732 w 213995"/>
                <a:gd name="T9" fmla="*/ 10459 h 297814"/>
                <a:gd name="T10" fmla="*/ 12903 w 213995"/>
                <a:gd name="T11" fmla="*/ 3912 h 297814"/>
                <a:gd name="T12" fmla="*/ 23102 w 213995"/>
                <a:gd name="T13" fmla="*/ 0 h 297814"/>
                <a:gd name="T14" fmla="*/ 26023 w 213995"/>
                <a:gd name="T15" fmla="*/ 202 h 297814"/>
                <a:gd name="T16" fmla="*/ 36404 w 213995"/>
                <a:gd name="T17" fmla="*/ 4821 h 297814"/>
                <a:gd name="T18" fmla="*/ 42441 w 213995"/>
                <a:gd name="T19" fmla="*/ 11669 h 297814"/>
                <a:gd name="T20" fmla="*/ 46568 w 213995"/>
                <a:gd name="T21" fmla="*/ 20746 h 297814"/>
                <a:gd name="T22" fmla="*/ 48418 w 213995"/>
                <a:gd name="T23" fmla="*/ 31454 h 297814"/>
                <a:gd name="T24" fmla="*/ 48484 w 213995"/>
                <a:gd name="T25" fmla="*/ 67967 h 297814"/>
                <a:gd name="T26" fmla="*/ 0 w 213995"/>
                <a:gd name="T27" fmla="*/ 67967 h 2978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995"/>
                <a:gd name="T43" fmla="*/ 0 h 297814"/>
                <a:gd name="T44" fmla="*/ 213995 w 213995"/>
                <a:gd name="T45" fmla="*/ 297814 h 2978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995" h="297814">
                  <a:moveTo>
                    <a:pt x="0" y="297268"/>
                  </a:moveTo>
                  <a:lnTo>
                    <a:pt x="0" y="148551"/>
                  </a:lnTo>
                  <a:lnTo>
                    <a:pt x="678" y="131695"/>
                  </a:lnTo>
                  <a:lnTo>
                    <a:pt x="10270" y="84853"/>
                  </a:lnTo>
                  <a:lnTo>
                    <a:pt x="29645" y="45740"/>
                  </a:lnTo>
                  <a:lnTo>
                    <a:pt x="56814" y="17109"/>
                  </a:lnTo>
                  <a:lnTo>
                    <a:pt x="101721" y="0"/>
                  </a:lnTo>
                  <a:lnTo>
                    <a:pt x="114585" y="881"/>
                  </a:lnTo>
                  <a:lnTo>
                    <a:pt x="160299" y="21088"/>
                  </a:lnTo>
                  <a:lnTo>
                    <a:pt x="186878" y="51034"/>
                  </a:lnTo>
                  <a:lnTo>
                    <a:pt x="205052" y="90738"/>
                  </a:lnTo>
                  <a:lnTo>
                    <a:pt x="213200" y="137573"/>
                  </a:lnTo>
                  <a:lnTo>
                    <a:pt x="213487" y="297268"/>
                  </a:lnTo>
                  <a:lnTo>
                    <a:pt x="0" y="297268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8" name="object 54"/>
            <p:cNvSpPr>
              <a:spLocks/>
            </p:cNvSpPr>
            <p:nvPr/>
          </p:nvSpPr>
          <p:spPr bwMode="auto">
            <a:xfrm>
              <a:off x="1422400" y="2508920"/>
              <a:ext cx="58738" cy="119063"/>
            </a:xfrm>
            <a:custGeom>
              <a:avLst/>
              <a:gdLst>
                <a:gd name="T0" fmla="*/ 0 w 72389"/>
                <a:gd name="T1" fmla="*/ 31207 h 144144"/>
                <a:gd name="T2" fmla="*/ 13531 w 72389"/>
                <a:gd name="T3" fmla="*/ 31207 h 144144"/>
                <a:gd name="T4" fmla="*/ 13531 w 72389"/>
                <a:gd name="T5" fmla="*/ 0 h 144144"/>
                <a:gd name="T6" fmla="*/ 0 w 72389"/>
                <a:gd name="T7" fmla="*/ 0 h 144144"/>
                <a:gd name="T8" fmla="*/ 0 w 72389"/>
                <a:gd name="T9" fmla="*/ 31207 h 144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389"/>
                <a:gd name="T16" fmla="*/ 0 h 144144"/>
                <a:gd name="T17" fmla="*/ 72389 w 72389"/>
                <a:gd name="T18" fmla="*/ 144144 h 144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389" h="144144">
                  <a:moveTo>
                    <a:pt x="0" y="144017"/>
                  </a:moveTo>
                  <a:lnTo>
                    <a:pt x="72007" y="144017"/>
                  </a:lnTo>
                  <a:lnTo>
                    <a:pt x="72007" y="0"/>
                  </a:lnTo>
                  <a:lnTo>
                    <a:pt x="0" y="0"/>
                  </a:lnTo>
                  <a:lnTo>
                    <a:pt x="0" y="144017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9" name="object 55"/>
            <p:cNvSpPr>
              <a:spLocks/>
            </p:cNvSpPr>
            <p:nvPr/>
          </p:nvSpPr>
          <p:spPr bwMode="auto">
            <a:xfrm>
              <a:off x="1422400" y="2508920"/>
              <a:ext cx="58738" cy="119063"/>
            </a:xfrm>
            <a:custGeom>
              <a:avLst/>
              <a:gdLst>
                <a:gd name="T0" fmla="*/ 0 w 72389"/>
                <a:gd name="T1" fmla="*/ 31207 h 144144"/>
                <a:gd name="T2" fmla="*/ 13531 w 72389"/>
                <a:gd name="T3" fmla="*/ 31207 h 144144"/>
                <a:gd name="T4" fmla="*/ 13531 w 72389"/>
                <a:gd name="T5" fmla="*/ 0 h 144144"/>
                <a:gd name="T6" fmla="*/ 0 w 72389"/>
                <a:gd name="T7" fmla="*/ 0 h 144144"/>
                <a:gd name="T8" fmla="*/ 0 w 72389"/>
                <a:gd name="T9" fmla="*/ 31207 h 144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389"/>
                <a:gd name="T16" fmla="*/ 0 h 144144"/>
                <a:gd name="T17" fmla="*/ 72389 w 72389"/>
                <a:gd name="T18" fmla="*/ 144144 h 144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389" h="144144">
                  <a:moveTo>
                    <a:pt x="0" y="144017"/>
                  </a:moveTo>
                  <a:lnTo>
                    <a:pt x="72007" y="144017"/>
                  </a:lnTo>
                  <a:lnTo>
                    <a:pt x="72007" y="0"/>
                  </a:lnTo>
                  <a:lnTo>
                    <a:pt x="0" y="0"/>
                  </a:lnTo>
                  <a:lnTo>
                    <a:pt x="0" y="144017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0" name="object 56"/>
            <p:cNvSpPr>
              <a:spLocks/>
            </p:cNvSpPr>
            <p:nvPr/>
          </p:nvSpPr>
          <p:spPr bwMode="auto">
            <a:xfrm>
              <a:off x="1309688" y="2342233"/>
              <a:ext cx="84137" cy="155575"/>
            </a:xfrm>
            <a:custGeom>
              <a:avLst/>
              <a:gdLst>
                <a:gd name="T0" fmla="*/ 22358 w 101600"/>
                <a:gd name="T1" fmla="*/ 0 h 187960"/>
                <a:gd name="T2" fmla="*/ 0 w 101600"/>
                <a:gd name="T3" fmla="*/ 41406 h 187960"/>
                <a:gd name="T4" fmla="*/ 0 60000 65536"/>
                <a:gd name="T5" fmla="*/ 0 60000 65536"/>
                <a:gd name="T6" fmla="*/ 0 w 101600"/>
                <a:gd name="T7" fmla="*/ 0 h 187960"/>
                <a:gd name="T8" fmla="*/ 101600 w 101600"/>
                <a:gd name="T9" fmla="*/ 187960 h 1879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600" h="187960">
                  <a:moveTo>
                    <a:pt x="101091" y="0"/>
                  </a:moveTo>
                  <a:lnTo>
                    <a:pt x="0" y="187960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" name="object 57"/>
            <p:cNvSpPr>
              <a:spLocks/>
            </p:cNvSpPr>
            <p:nvPr/>
          </p:nvSpPr>
          <p:spPr bwMode="auto">
            <a:xfrm>
              <a:off x="1497013" y="2329533"/>
              <a:ext cx="101600" cy="160337"/>
            </a:xfrm>
            <a:custGeom>
              <a:avLst/>
              <a:gdLst>
                <a:gd name="T0" fmla="*/ 0 w 122554"/>
                <a:gd name="T1" fmla="*/ 0 h 192405"/>
                <a:gd name="T2" fmla="*/ 27231 w 122554"/>
                <a:gd name="T3" fmla="*/ 44687 h 192405"/>
                <a:gd name="T4" fmla="*/ 0 60000 65536"/>
                <a:gd name="T5" fmla="*/ 0 60000 65536"/>
                <a:gd name="T6" fmla="*/ 0 w 122554"/>
                <a:gd name="T7" fmla="*/ 0 h 192405"/>
                <a:gd name="T8" fmla="*/ 122554 w 122554"/>
                <a:gd name="T9" fmla="*/ 192405 h 1924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2554" h="192405">
                  <a:moveTo>
                    <a:pt x="0" y="0"/>
                  </a:moveTo>
                  <a:lnTo>
                    <a:pt x="122047" y="192150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2" name="object 58"/>
            <p:cNvSpPr>
              <a:spLocks/>
            </p:cNvSpPr>
            <p:nvPr/>
          </p:nvSpPr>
          <p:spPr bwMode="auto">
            <a:xfrm>
              <a:off x="1309688" y="2329533"/>
              <a:ext cx="230187" cy="209550"/>
            </a:xfrm>
            <a:custGeom>
              <a:avLst/>
              <a:gdLst>
                <a:gd name="T0" fmla="*/ 0 w 277495"/>
                <a:gd name="T1" fmla="*/ 58482 h 251460"/>
                <a:gd name="T2" fmla="*/ 62124 w 277495"/>
                <a:gd name="T3" fmla="*/ 0 h 251460"/>
                <a:gd name="T4" fmla="*/ 0 60000 65536"/>
                <a:gd name="T5" fmla="*/ 0 60000 65536"/>
                <a:gd name="T6" fmla="*/ 0 w 277495"/>
                <a:gd name="T7" fmla="*/ 0 h 251460"/>
                <a:gd name="T8" fmla="*/ 277495 w 277495"/>
                <a:gd name="T9" fmla="*/ 251460 h 2514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7495" h="251460">
                  <a:moveTo>
                    <a:pt x="0" y="251460"/>
                  </a:moveTo>
                  <a:lnTo>
                    <a:pt x="277113" y="0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3" name="object 59"/>
            <p:cNvSpPr>
              <a:spLocks noChangeArrowheads="1"/>
            </p:cNvSpPr>
            <p:nvPr/>
          </p:nvSpPr>
          <p:spPr bwMode="auto">
            <a:xfrm>
              <a:off x="1290638" y="2975174"/>
              <a:ext cx="320675" cy="390525"/>
            </a:xfrm>
            <a:prstGeom prst="rect">
              <a:avLst/>
            </a:prstGeom>
            <a:blipFill dpi="0" rotWithShape="1">
              <a:blip r:embed="rId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4" name="object 32"/>
            <p:cNvSpPr>
              <a:spLocks/>
            </p:cNvSpPr>
            <p:nvPr/>
          </p:nvSpPr>
          <p:spPr bwMode="auto">
            <a:xfrm>
              <a:off x="1107728" y="4365104"/>
              <a:ext cx="671512" cy="637095"/>
            </a:xfrm>
            <a:custGeom>
              <a:avLst/>
              <a:gdLst>
                <a:gd name="T0" fmla="*/ 132306 w 808989"/>
                <a:gd name="T1" fmla="*/ 0 h 767079"/>
                <a:gd name="T2" fmla="*/ 110846 w 808989"/>
                <a:gd name="T3" fmla="*/ 1648 h 767079"/>
                <a:gd name="T4" fmla="*/ 90488 w 808989"/>
                <a:gd name="T5" fmla="*/ 6418 h 767079"/>
                <a:gd name="T6" fmla="*/ 71504 w 808989"/>
                <a:gd name="T7" fmla="*/ 14050 h 767079"/>
                <a:gd name="T8" fmla="*/ 54168 w 808989"/>
                <a:gd name="T9" fmla="*/ 24285 h 767079"/>
                <a:gd name="T10" fmla="*/ 38752 w 808989"/>
                <a:gd name="T11" fmla="*/ 36865 h 767079"/>
                <a:gd name="T12" fmla="*/ 25528 w 808989"/>
                <a:gd name="T13" fmla="*/ 51530 h 767079"/>
                <a:gd name="T14" fmla="*/ 14768 w 808989"/>
                <a:gd name="T15" fmla="*/ 68021 h 767079"/>
                <a:gd name="T16" fmla="*/ 6745 w 808989"/>
                <a:gd name="T17" fmla="*/ 86077 h 767079"/>
                <a:gd name="T18" fmla="*/ 1732 w 808989"/>
                <a:gd name="T19" fmla="*/ 105440 h 767079"/>
                <a:gd name="T20" fmla="*/ 0 w 808989"/>
                <a:gd name="T21" fmla="*/ 125849 h 767079"/>
                <a:gd name="T22" fmla="*/ 438 w 808989"/>
                <a:gd name="T23" fmla="*/ 136170 h 767079"/>
                <a:gd name="T24" fmla="*/ 3846 w 808989"/>
                <a:gd name="T25" fmla="*/ 156088 h 767079"/>
                <a:gd name="T26" fmla="*/ 10397 w 808989"/>
                <a:gd name="T27" fmla="*/ 174830 h 767079"/>
                <a:gd name="T28" fmla="*/ 19822 w 808989"/>
                <a:gd name="T29" fmla="*/ 192136 h 767079"/>
                <a:gd name="T30" fmla="*/ 31849 w 808989"/>
                <a:gd name="T31" fmla="*/ 207746 h 767079"/>
                <a:gd name="T32" fmla="*/ 46203 w 808989"/>
                <a:gd name="T33" fmla="*/ 221400 h 767079"/>
                <a:gd name="T34" fmla="*/ 62613 w 808989"/>
                <a:gd name="T35" fmla="*/ 232840 h 767079"/>
                <a:gd name="T36" fmla="*/ 80807 w 808989"/>
                <a:gd name="T37" fmla="*/ 241807 h 767079"/>
                <a:gd name="T38" fmla="*/ 100512 w 808989"/>
                <a:gd name="T39" fmla="*/ 248040 h 767079"/>
                <a:gd name="T40" fmla="*/ 121455 w 808989"/>
                <a:gd name="T41" fmla="*/ 251283 h 767079"/>
                <a:gd name="T42" fmla="*/ 132306 w 808989"/>
                <a:gd name="T43" fmla="*/ 251699 h 767079"/>
                <a:gd name="T44" fmla="*/ 143158 w 808989"/>
                <a:gd name="T45" fmla="*/ 251283 h 767079"/>
                <a:gd name="T46" fmla="*/ 164101 w 808989"/>
                <a:gd name="T47" fmla="*/ 248040 h 767079"/>
                <a:gd name="T48" fmla="*/ 183806 w 808989"/>
                <a:gd name="T49" fmla="*/ 241807 h 767079"/>
                <a:gd name="T50" fmla="*/ 202000 w 808989"/>
                <a:gd name="T51" fmla="*/ 232840 h 767079"/>
                <a:gd name="T52" fmla="*/ 218410 w 808989"/>
                <a:gd name="T53" fmla="*/ 221400 h 767079"/>
                <a:gd name="T54" fmla="*/ 232764 w 808989"/>
                <a:gd name="T55" fmla="*/ 207746 h 767079"/>
                <a:gd name="T56" fmla="*/ 244790 w 808989"/>
                <a:gd name="T57" fmla="*/ 192136 h 767079"/>
                <a:gd name="T58" fmla="*/ 254215 w 808989"/>
                <a:gd name="T59" fmla="*/ 174830 h 767079"/>
                <a:gd name="T60" fmla="*/ 260768 w 808989"/>
                <a:gd name="T61" fmla="*/ 156088 h 767079"/>
                <a:gd name="T62" fmla="*/ 264174 w 808989"/>
                <a:gd name="T63" fmla="*/ 136170 h 767079"/>
                <a:gd name="T64" fmla="*/ 264613 w 808989"/>
                <a:gd name="T65" fmla="*/ 125849 h 767079"/>
                <a:gd name="T66" fmla="*/ 264174 w 808989"/>
                <a:gd name="T67" fmla="*/ 115530 h 767079"/>
                <a:gd name="T68" fmla="*/ 260768 w 808989"/>
                <a:gd name="T69" fmla="*/ 95611 h 767079"/>
                <a:gd name="T70" fmla="*/ 254215 w 808989"/>
                <a:gd name="T71" fmla="*/ 76870 h 767079"/>
                <a:gd name="T72" fmla="*/ 244790 w 808989"/>
                <a:gd name="T73" fmla="*/ 59564 h 767079"/>
                <a:gd name="T74" fmla="*/ 232764 w 808989"/>
                <a:gd name="T75" fmla="*/ 43954 h 767079"/>
                <a:gd name="T76" fmla="*/ 218410 w 808989"/>
                <a:gd name="T77" fmla="*/ 30299 h 767079"/>
                <a:gd name="T78" fmla="*/ 202000 w 808989"/>
                <a:gd name="T79" fmla="*/ 18858 h 767079"/>
                <a:gd name="T80" fmla="*/ 183806 w 808989"/>
                <a:gd name="T81" fmla="*/ 9891 h 767079"/>
                <a:gd name="T82" fmla="*/ 164101 w 808989"/>
                <a:gd name="T83" fmla="*/ 3658 h 767079"/>
                <a:gd name="T84" fmla="*/ 143158 w 808989"/>
                <a:gd name="T85" fmla="*/ 417 h 767079"/>
                <a:gd name="T86" fmla="*/ 132306 w 808989"/>
                <a:gd name="T87" fmla="*/ 0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404494" y="0"/>
                  </a:moveTo>
                  <a:lnTo>
                    <a:pt x="338884" y="5019"/>
                  </a:lnTo>
                  <a:lnTo>
                    <a:pt x="276644" y="19550"/>
                  </a:lnTo>
                  <a:lnTo>
                    <a:pt x="218607" y="42804"/>
                  </a:lnTo>
                  <a:lnTo>
                    <a:pt x="165606" y="73989"/>
                  </a:lnTo>
                  <a:lnTo>
                    <a:pt x="118475" y="112315"/>
                  </a:lnTo>
                  <a:lnTo>
                    <a:pt x="78045" y="156993"/>
                  </a:lnTo>
                  <a:lnTo>
                    <a:pt x="45149" y="207232"/>
                  </a:lnTo>
                  <a:lnTo>
                    <a:pt x="20621" y="262241"/>
                  </a:lnTo>
                  <a:lnTo>
                    <a:pt x="5294" y="321232"/>
                  </a:lnTo>
                  <a:lnTo>
                    <a:pt x="0" y="383412"/>
                  </a:lnTo>
                  <a:lnTo>
                    <a:pt x="1340" y="414852"/>
                  </a:lnTo>
                  <a:lnTo>
                    <a:pt x="11755" y="475537"/>
                  </a:lnTo>
                  <a:lnTo>
                    <a:pt x="31787" y="532636"/>
                  </a:lnTo>
                  <a:lnTo>
                    <a:pt x="60603" y="585359"/>
                  </a:lnTo>
                  <a:lnTo>
                    <a:pt x="97370" y="632916"/>
                  </a:lnTo>
                  <a:lnTo>
                    <a:pt x="141255" y="674516"/>
                  </a:lnTo>
                  <a:lnTo>
                    <a:pt x="191425" y="709371"/>
                  </a:lnTo>
                  <a:lnTo>
                    <a:pt x="247048" y="736689"/>
                  </a:lnTo>
                  <a:lnTo>
                    <a:pt x="307291" y="755680"/>
                  </a:lnTo>
                  <a:lnTo>
                    <a:pt x="371320" y="765554"/>
                  </a:lnTo>
                  <a:lnTo>
                    <a:pt x="404494" y="766825"/>
                  </a:lnTo>
                  <a:lnTo>
                    <a:pt x="437669" y="765554"/>
                  </a:lnTo>
                  <a:lnTo>
                    <a:pt x="501698" y="755680"/>
                  </a:lnTo>
                  <a:lnTo>
                    <a:pt x="561941" y="736689"/>
                  </a:lnTo>
                  <a:lnTo>
                    <a:pt x="617564" y="709371"/>
                  </a:lnTo>
                  <a:lnTo>
                    <a:pt x="667734" y="674516"/>
                  </a:lnTo>
                  <a:lnTo>
                    <a:pt x="711619" y="632916"/>
                  </a:lnTo>
                  <a:lnTo>
                    <a:pt x="748386" y="585359"/>
                  </a:lnTo>
                  <a:lnTo>
                    <a:pt x="777202" y="532636"/>
                  </a:lnTo>
                  <a:lnTo>
                    <a:pt x="797234" y="475537"/>
                  </a:lnTo>
                  <a:lnTo>
                    <a:pt x="807649" y="414852"/>
                  </a:lnTo>
                  <a:lnTo>
                    <a:pt x="808989" y="383412"/>
                  </a:lnTo>
                  <a:lnTo>
                    <a:pt x="807649" y="351973"/>
                  </a:lnTo>
                  <a:lnTo>
                    <a:pt x="797234" y="291288"/>
                  </a:lnTo>
                  <a:lnTo>
                    <a:pt x="777202" y="234189"/>
                  </a:lnTo>
                  <a:lnTo>
                    <a:pt x="748386" y="181466"/>
                  </a:lnTo>
                  <a:lnTo>
                    <a:pt x="711619" y="133909"/>
                  </a:lnTo>
                  <a:lnTo>
                    <a:pt x="667734" y="92309"/>
                  </a:lnTo>
                  <a:lnTo>
                    <a:pt x="617564" y="57454"/>
                  </a:lnTo>
                  <a:lnTo>
                    <a:pt x="561941" y="30136"/>
                  </a:lnTo>
                  <a:lnTo>
                    <a:pt x="501698" y="11145"/>
                  </a:lnTo>
                  <a:lnTo>
                    <a:pt x="437669" y="1271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5" name="object 33"/>
            <p:cNvSpPr>
              <a:spLocks/>
            </p:cNvSpPr>
            <p:nvPr/>
          </p:nvSpPr>
          <p:spPr bwMode="auto">
            <a:xfrm>
              <a:off x="1107728" y="4365104"/>
              <a:ext cx="671512" cy="637095"/>
            </a:xfrm>
            <a:custGeom>
              <a:avLst/>
              <a:gdLst>
                <a:gd name="T0" fmla="*/ 0 w 808989"/>
                <a:gd name="T1" fmla="*/ 125849 h 767079"/>
                <a:gd name="T2" fmla="*/ 1732 w 808989"/>
                <a:gd name="T3" fmla="*/ 105440 h 767079"/>
                <a:gd name="T4" fmla="*/ 6745 w 808989"/>
                <a:gd name="T5" fmla="*/ 86077 h 767079"/>
                <a:gd name="T6" fmla="*/ 14768 w 808989"/>
                <a:gd name="T7" fmla="*/ 68021 h 767079"/>
                <a:gd name="T8" fmla="*/ 25528 w 808989"/>
                <a:gd name="T9" fmla="*/ 51530 h 767079"/>
                <a:gd name="T10" fmla="*/ 38752 w 808989"/>
                <a:gd name="T11" fmla="*/ 36865 h 767079"/>
                <a:gd name="T12" fmla="*/ 54168 w 808989"/>
                <a:gd name="T13" fmla="*/ 24285 h 767079"/>
                <a:gd name="T14" fmla="*/ 71504 w 808989"/>
                <a:gd name="T15" fmla="*/ 14050 h 767079"/>
                <a:gd name="T16" fmla="*/ 90488 w 808989"/>
                <a:gd name="T17" fmla="*/ 6418 h 767079"/>
                <a:gd name="T18" fmla="*/ 110846 w 808989"/>
                <a:gd name="T19" fmla="*/ 1648 h 767079"/>
                <a:gd name="T20" fmla="*/ 132306 w 808989"/>
                <a:gd name="T21" fmla="*/ 0 h 767079"/>
                <a:gd name="T22" fmla="*/ 143158 w 808989"/>
                <a:gd name="T23" fmla="*/ 417 h 767079"/>
                <a:gd name="T24" fmla="*/ 164101 w 808989"/>
                <a:gd name="T25" fmla="*/ 3658 h 767079"/>
                <a:gd name="T26" fmla="*/ 183806 w 808989"/>
                <a:gd name="T27" fmla="*/ 9891 h 767079"/>
                <a:gd name="T28" fmla="*/ 202000 w 808989"/>
                <a:gd name="T29" fmla="*/ 18858 h 767079"/>
                <a:gd name="T30" fmla="*/ 218410 w 808989"/>
                <a:gd name="T31" fmla="*/ 30299 h 767079"/>
                <a:gd name="T32" fmla="*/ 232764 w 808989"/>
                <a:gd name="T33" fmla="*/ 43954 h 767079"/>
                <a:gd name="T34" fmla="*/ 244790 w 808989"/>
                <a:gd name="T35" fmla="*/ 59564 h 767079"/>
                <a:gd name="T36" fmla="*/ 254215 w 808989"/>
                <a:gd name="T37" fmla="*/ 76870 h 767079"/>
                <a:gd name="T38" fmla="*/ 260768 w 808989"/>
                <a:gd name="T39" fmla="*/ 95611 h 767079"/>
                <a:gd name="T40" fmla="*/ 264174 w 808989"/>
                <a:gd name="T41" fmla="*/ 115530 h 767079"/>
                <a:gd name="T42" fmla="*/ 264613 w 808989"/>
                <a:gd name="T43" fmla="*/ 125849 h 767079"/>
                <a:gd name="T44" fmla="*/ 264174 w 808989"/>
                <a:gd name="T45" fmla="*/ 136170 h 767079"/>
                <a:gd name="T46" fmla="*/ 260768 w 808989"/>
                <a:gd name="T47" fmla="*/ 156088 h 767079"/>
                <a:gd name="T48" fmla="*/ 254215 w 808989"/>
                <a:gd name="T49" fmla="*/ 174830 h 767079"/>
                <a:gd name="T50" fmla="*/ 244790 w 808989"/>
                <a:gd name="T51" fmla="*/ 192136 h 767079"/>
                <a:gd name="T52" fmla="*/ 232764 w 808989"/>
                <a:gd name="T53" fmla="*/ 207746 h 767079"/>
                <a:gd name="T54" fmla="*/ 218410 w 808989"/>
                <a:gd name="T55" fmla="*/ 221400 h 767079"/>
                <a:gd name="T56" fmla="*/ 202000 w 808989"/>
                <a:gd name="T57" fmla="*/ 232840 h 767079"/>
                <a:gd name="T58" fmla="*/ 183806 w 808989"/>
                <a:gd name="T59" fmla="*/ 241807 h 767079"/>
                <a:gd name="T60" fmla="*/ 164101 w 808989"/>
                <a:gd name="T61" fmla="*/ 248040 h 767079"/>
                <a:gd name="T62" fmla="*/ 143158 w 808989"/>
                <a:gd name="T63" fmla="*/ 251283 h 767079"/>
                <a:gd name="T64" fmla="*/ 132306 w 808989"/>
                <a:gd name="T65" fmla="*/ 251699 h 767079"/>
                <a:gd name="T66" fmla="*/ 121455 w 808989"/>
                <a:gd name="T67" fmla="*/ 251283 h 767079"/>
                <a:gd name="T68" fmla="*/ 100512 w 808989"/>
                <a:gd name="T69" fmla="*/ 248040 h 767079"/>
                <a:gd name="T70" fmla="*/ 80807 w 808989"/>
                <a:gd name="T71" fmla="*/ 241807 h 767079"/>
                <a:gd name="T72" fmla="*/ 62613 w 808989"/>
                <a:gd name="T73" fmla="*/ 232840 h 767079"/>
                <a:gd name="T74" fmla="*/ 46203 w 808989"/>
                <a:gd name="T75" fmla="*/ 221400 h 767079"/>
                <a:gd name="T76" fmla="*/ 31849 w 808989"/>
                <a:gd name="T77" fmla="*/ 207746 h 767079"/>
                <a:gd name="T78" fmla="*/ 19822 w 808989"/>
                <a:gd name="T79" fmla="*/ 192136 h 767079"/>
                <a:gd name="T80" fmla="*/ 10397 w 808989"/>
                <a:gd name="T81" fmla="*/ 174830 h 767079"/>
                <a:gd name="T82" fmla="*/ 3846 w 808989"/>
                <a:gd name="T83" fmla="*/ 156088 h 767079"/>
                <a:gd name="T84" fmla="*/ 438 w 808989"/>
                <a:gd name="T85" fmla="*/ 136170 h 767079"/>
                <a:gd name="T86" fmla="*/ 0 w 808989"/>
                <a:gd name="T87" fmla="*/ 125849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0" y="383412"/>
                  </a:moveTo>
                  <a:lnTo>
                    <a:pt x="5294" y="321232"/>
                  </a:lnTo>
                  <a:lnTo>
                    <a:pt x="20621" y="262241"/>
                  </a:lnTo>
                  <a:lnTo>
                    <a:pt x="45149" y="207232"/>
                  </a:lnTo>
                  <a:lnTo>
                    <a:pt x="78045" y="156993"/>
                  </a:lnTo>
                  <a:lnTo>
                    <a:pt x="118475" y="112315"/>
                  </a:lnTo>
                  <a:lnTo>
                    <a:pt x="165606" y="73989"/>
                  </a:lnTo>
                  <a:lnTo>
                    <a:pt x="218607" y="42804"/>
                  </a:lnTo>
                  <a:lnTo>
                    <a:pt x="276644" y="19550"/>
                  </a:lnTo>
                  <a:lnTo>
                    <a:pt x="338884" y="5019"/>
                  </a:lnTo>
                  <a:lnTo>
                    <a:pt x="404494" y="0"/>
                  </a:lnTo>
                  <a:lnTo>
                    <a:pt x="437669" y="1271"/>
                  </a:lnTo>
                  <a:lnTo>
                    <a:pt x="501698" y="11145"/>
                  </a:lnTo>
                  <a:lnTo>
                    <a:pt x="561941" y="30136"/>
                  </a:lnTo>
                  <a:lnTo>
                    <a:pt x="617564" y="57454"/>
                  </a:lnTo>
                  <a:lnTo>
                    <a:pt x="667734" y="92309"/>
                  </a:lnTo>
                  <a:lnTo>
                    <a:pt x="711619" y="133909"/>
                  </a:lnTo>
                  <a:lnTo>
                    <a:pt x="748386" y="181466"/>
                  </a:lnTo>
                  <a:lnTo>
                    <a:pt x="777202" y="234189"/>
                  </a:lnTo>
                  <a:lnTo>
                    <a:pt x="797234" y="291288"/>
                  </a:lnTo>
                  <a:lnTo>
                    <a:pt x="807649" y="351973"/>
                  </a:lnTo>
                  <a:lnTo>
                    <a:pt x="808989" y="383412"/>
                  </a:lnTo>
                  <a:lnTo>
                    <a:pt x="807649" y="414852"/>
                  </a:lnTo>
                  <a:lnTo>
                    <a:pt x="797234" y="475537"/>
                  </a:lnTo>
                  <a:lnTo>
                    <a:pt x="777202" y="532636"/>
                  </a:lnTo>
                  <a:lnTo>
                    <a:pt x="748386" y="585359"/>
                  </a:lnTo>
                  <a:lnTo>
                    <a:pt x="711619" y="632916"/>
                  </a:lnTo>
                  <a:lnTo>
                    <a:pt x="667734" y="674516"/>
                  </a:lnTo>
                  <a:lnTo>
                    <a:pt x="617564" y="709371"/>
                  </a:lnTo>
                  <a:lnTo>
                    <a:pt x="561941" y="736689"/>
                  </a:lnTo>
                  <a:lnTo>
                    <a:pt x="501698" y="755680"/>
                  </a:lnTo>
                  <a:lnTo>
                    <a:pt x="437669" y="765554"/>
                  </a:lnTo>
                  <a:lnTo>
                    <a:pt x="404494" y="766825"/>
                  </a:lnTo>
                  <a:lnTo>
                    <a:pt x="371320" y="765554"/>
                  </a:lnTo>
                  <a:lnTo>
                    <a:pt x="307291" y="755680"/>
                  </a:lnTo>
                  <a:lnTo>
                    <a:pt x="247048" y="736689"/>
                  </a:lnTo>
                  <a:lnTo>
                    <a:pt x="191425" y="709371"/>
                  </a:lnTo>
                  <a:lnTo>
                    <a:pt x="141255" y="674516"/>
                  </a:lnTo>
                  <a:lnTo>
                    <a:pt x="97370" y="632916"/>
                  </a:lnTo>
                  <a:lnTo>
                    <a:pt x="60603" y="585359"/>
                  </a:lnTo>
                  <a:lnTo>
                    <a:pt x="31787" y="532636"/>
                  </a:lnTo>
                  <a:lnTo>
                    <a:pt x="11755" y="475537"/>
                  </a:lnTo>
                  <a:lnTo>
                    <a:pt x="1340" y="414852"/>
                  </a:lnTo>
                  <a:lnTo>
                    <a:pt x="0" y="383412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6" name="object 38"/>
            <p:cNvSpPr>
              <a:spLocks/>
            </p:cNvSpPr>
            <p:nvPr/>
          </p:nvSpPr>
          <p:spPr bwMode="auto">
            <a:xfrm>
              <a:off x="1107728" y="5153641"/>
              <a:ext cx="671512" cy="637095"/>
            </a:xfrm>
            <a:custGeom>
              <a:avLst/>
              <a:gdLst>
                <a:gd name="T0" fmla="*/ 132306 w 808989"/>
                <a:gd name="T1" fmla="*/ 0 h 767079"/>
                <a:gd name="T2" fmla="*/ 110846 w 808989"/>
                <a:gd name="T3" fmla="*/ 1646 h 767079"/>
                <a:gd name="T4" fmla="*/ 90488 w 808989"/>
                <a:gd name="T5" fmla="*/ 6412 h 767079"/>
                <a:gd name="T6" fmla="*/ 71504 w 808989"/>
                <a:gd name="T7" fmla="*/ 14040 h 767079"/>
                <a:gd name="T8" fmla="*/ 54168 w 808989"/>
                <a:gd name="T9" fmla="*/ 24271 h 767079"/>
                <a:gd name="T10" fmla="*/ 38752 w 808989"/>
                <a:gd name="T11" fmla="*/ 36846 h 767079"/>
                <a:gd name="T12" fmla="*/ 25528 w 808989"/>
                <a:gd name="T13" fmla="*/ 51504 h 767079"/>
                <a:gd name="T14" fmla="*/ 14768 w 808989"/>
                <a:gd name="T15" fmla="*/ 67988 h 767079"/>
                <a:gd name="T16" fmla="*/ 6745 w 808989"/>
                <a:gd name="T17" fmla="*/ 86040 h 767079"/>
                <a:gd name="T18" fmla="*/ 1732 w 808989"/>
                <a:gd name="T19" fmla="*/ 105399 h 767079"/>
                <a:gd name="T20" fmla="*/ 0 w 808989"/>
                <a:gd name="T21" fmla="*/ 125808 h 767079"/>
                <a:gd name="T22" fmla="*/ 438 w 808989"/>
                <a:gd name="T23" fmla="*/ 136128 h 767079"/>
                <a:gd name="T24" fmla="*/ 3846 w 808989"/>
                <a:gd name="T25" fmla="*/ 156047 h 767079"/>
                <a:gd name="T26" fmla="*/ 10397 w 808989"/>
                <a:gd name="T27" fmla="*/ 174789 h 767079"/>
                <a:gd name="T28" fmla="*/ 19822 w 808989"/>
                <a:gd name="T29" fmla="*/ 192095 h 767079"/>
                <a:gd name="T30" fmla="*/ 31849 w 808989"/>
                <a:gd name="T31" fmla="*/ 207705 h 767079"/>
                <a:gd name="T32" fmla="*/ 46203 w 808989"/>
                <a:gd name="T33" fmla="*/ 221358 h 767079"/>
                <a:gd name="T34" fmla="*/ 62613 w 808989"/>
                <a:gd name="T35" fmla="*/ 232799 h 767079"/>
                <a:gd name="T36" fmla="*/ 80807 w 808989"/>
                <a:gd name="T37" fmla="*/ 241766 h 767079"/>
                <a:gd name="T38" fmla="*/ 100512 w 808989"/>
                <a:gd name="T39" fmla="*/ 248000 h 767079"/>
                <a:gd name="T40" fmla="*/ 121455 w 808989"/>
                <a:gd name="T41" fmla="*/ 251240 h 767079"/>
                <a:gd name="T42" fmla="*/ 132306 w 808989"/>
                <a:gd name="T43" fmla="*/ 251658 h 767079"/>
                <a:gd name="T44" fmla="*/ 143158 w 808989"/>
                <a:gd name="T45" fmla="*/ 251240 h 767079"/>
                <a:gd name="T46" fmla="*/ 164101 w 808989"/>
                <a:gd name="T47" fmla="*/ 248000 h 767079"/>
                <a:gd name="T48" fmla="*/ 183806 w 808989"/>
                <a:gd name="T49" fmla="*/ 241766 h 767079"/>
                <a:gd name="T50" fmla="*/ 202000 w 808989"/>
                <a:gd name="T51" fmla="*/ 232799 h 767079"/>
                <a:gd name="T52" fmla="*/ 218410 w 808989"/>
                <a:gd name="T53" fmla="*/ 221358 h 767079"/>
                <a:gd name="T54" fmla="*/ 232764 w 808989"/>
                <a:gd name="T55" fmla="*/ 207705 h 767079"/>
                <a:gd name="T56" fmla="*/ 244790 w 808989"/>
                <a:gd name="T57" fmla="*/ 192095 h 767079"/>
                <a:gd name="T58" fmla="*/ 254215 w 808989"/>
                <a:gd name="T59" fmla="*/ 174789 h 767079"/>
                <a:gd name="T60" fmla="*/ 260768 w 808989"/>
                <a:gd name="T61" fmla="*/ 156047 h 767079"/>
                <a:gd name="T62" fmla="*/ 264174 w 808989"/>
                <a:gd name="T63" fmla="*/ 136128 h 767079"/>
                <a:gd name="T64" fmla="*/ 264613 w 808989"/>
                <a:gd name="T65" fmla="*/ 125808 h 767079"/>
                <a:gd name="T66" fmla="*/ 264174 w 808989"/>
                <a:gd name="T67" fmla="*/ 115489 h 767079"/>
                <a:gd name="T68" fmla="*/ 260768 w 808989"/>
                <a:gd name="T69" fmla="*/ 95572 h 767079"/>
                <a:gd name="T70" fmla="*/ 254215 w 808989"/>
                <a:gd name="T71" fmla="*/ 76834 h 767079"/>
                <a:gd name="T72" fmla="*/ 244790 w 808989"/>
                <a:gd name="T73" fmla="*/ 59534 h 767079"/>
                <a:gd name="T74" fmla="*/ 232764 w 808989"/>
                <a:gd name="T75" fmla="*/ 43930 h 767079"/>
                <a:gd name="T76" fmla="*/ 218410 w 808989"/>
                <a:gd name="T77" fmla="*/ 30281 h 767079"/>
                <a:gd name="T78" fmla="*/ 202000 w 808989"/>
                <a:gd name="T79" fmla="*/ 18846 h 767079"/>
                <a:gd name="T80" fmla="*/ 183806 w 808989"/>
                <a:gd name="T81" fmla="*/ 9885 h 767079"/>
                <a:gd name="T82" fmla="*/ 164101 w 808989"/>
                <a:gd name="T83" fmla="*/ 3656 h 767079"/>
                <a:gd name="T84" fmla="*/ 143158 w 808989"/>
                <a:gd name="T85" fmla="*/ 417 h 767079"/>
                <a:gd name="T86" fmla="*/ 132306 w 808989"/>
                <a:gd name="T87" fmla="*/ 0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404494" y="0"/>
                  </a:moveTo>
                  <a:lnTo>
                    <a:pt x="338884" y="5015"/>
                  </a:lnTo>
                  <a:lnTo>
                    <a:pt x="276644" y="19537"/>
                  </a:lnTo>
                  <a:lnTo>
                    <a:pt x="218607" y="42776"/>
                  </a:lnTo>
                  <a:lnTo>
                    <a:pt x="165606" y="73944"/>
                  </a:lnTo>
                  <a:lnTo>
                    <a:pt x="118475" y="112252"/>
                  </a:lnTo>
                  <a:lnTo>
                    <a:pt x="78045" y="156911"/>
                  </a:lnTo>
                  <a:lnTo>
                    <a:pt x="45149" y="207132"/>
                  </a:lnTo>
                  <a:lnTo>
                    <a:pt x="20621" y="262127"/>
                  </a:lnTo>
                  <a:lnTo>
                    <a:pt x="5294" y="321108"/>
                  </a:lnTo>
                  <a:lnTo>
                    <a:pt x="0" y="383286"/>
                  </a:lnTo>
                  <a:lnTo>
                    <a:pt x="1340" y="414725"/>
                  </a:lnTo>
                  <a:lnTo>
                    <a:pt x="11755" y="475410"/>
                  </a:lnTo>
                  <a:lnTo>
                    <a:pt x="31787" y="532509"/>
                  </a:lnTo>
                  <a:lnTo>
                    <a:pt x="60603" y="585232"/>
                  </a:lnTo>
                  <a:lnTo>
                    <a:pt x="97370" y="632789"/>
                  </a:lnTo>
                  <a:lnTo>
                    <a:pt x="141255" y="674389"/>
                  </a:lnTo>
                  <a:lnTo>
                    <a:pt x="191425" y="709244"/>
                  </a:lnTo>
                  <a:lnTo>
                    <a:pt x="247048" y="736562"/>
                  </a:lnTo>
                  <a:lnTo>
                    <a:pt x="307291" y="755553"/>
                  </a:lnTo>
                  <a:lnTo>
                    <a:pt x="371320" y="765427"/>
                  </a:lnTo>
                  <a:lnTo>
                    <a:pt x="404494" y="766699"/>
                  </a:lnTo>
                  <a:lnTo>
                    <a:pt x="437669" y="765427"/>
                  </a:lnTo>
                  <a:lnTo>
                    <a:pt x="501698" y="755553"/>
                  </a:lnTo>
                  <a:lnTo>
                    <a:pt x="561941" y="736562"/>
                  </a:lnTo>
                  <a:lnTo>
                    <a:pt x="617564" y="709244"/>
                  </a:lnTo>
                  <a:lnTo>
                    <a:pt x="667734" y="674389"/>
                  </a:lnTo>
                  <a:lnTo>
                    <a:pt x="711619" y="632789"/>
                  </a:lnTo>
                  <a:lnTo>
                    <a:pt x="748386" y="585232"/>
                  </a:lnTo>
                  <a:lnTo>
                    <a:pt x="777202" y="532509"/>
                  </a:lnTo>
                  <a:lnTo>
                    <a:pt x="797234" y="475410"/>
                  </a:lnTo>
                  <a:lnTo>
                    <a:pt x="807649" y="414725"/>
                  </a:lnTo>
                  <a:lnTo>
                    <a:pt x="808989" y="383286"/>
                  </a:lnTo>
                  <a:lnTo>
                    <a:pt x="807649" y="351847"/>
                  </a:lnTo>
                  <a:lnTo>
                    <a:pt x="797234" y="291169"/>
                  </a:lnTo>
                  <a:lnTo>
                    <a:pt x="777202" y="234082"/>
                  </a:lnTo>
                  <a:lnTo>
                    <a:pt x="748386" y="181375"/>
                  </a:lnTo>
                  <a:lnTo>
                    <a:pt x="711619" y="133836"/>
                  </a:lnTo>
                  <a:lnTo>
                    <a:pt x="667734" y="92255"/>
                  </a:lnTo>
                  <a:lnTo>
                    <a:pt x="617564" y="57418"/>
                  </a:lnTo>
                  <a:lnTo>
                    <a:pt x="561941" y="30116"/>
                  </a:lnTo>
                  <a:lnTo>
                    <a:pt x="501698" y="11137"/>
                  </a:lnTo>
                  <a:lnTo>
                    <a:pt x="437669" y="1270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7" name="object 39"/>
            <p:cNvSpPr>
              <a:spLocks/>
            </p:cNvSpPr>
            <p:nvPr/>
          </p:nvSpPr>
          <p:spPr bwMode="auto">
            <a:xfrm>
              <a:off x="1107728" y="5153641"/>
              <a:ext cx="671512" cy="637095"/>
            </a:xfrm>
            <a:custGeom>
              <a:avLst/>
              <a:gdLst>
                <a:gd name="T0" fmla="*/ 0 w 808989"/>
                <a:gd name="T1" fmla="*/ 125808 h 767079"/>
                <a:gd name="T2" fmla="*/ 1732 w 808989"/>
                <a:gd name="T3" fmla="*/ 105399 h 767079"/>
                <a:gd name="T4" fmla="*/ 6745 w 808989"/>
                <a:gd name="T5" fmla="*/ 86040 h 767079"/>
                <a:gd name="T6" fmla="*/ 14768 w 808989"/>
                <a:gd name="T7" fmla="*/ 67988 h 767079"/>
                <a:gd name="T8" fmla="*/ 25528 w 808989"/>
                <a:gd name="T9" fmla="*/ 51504 h 767079"/>
                <a:gd name="T10" fmla="*/ 38752 w 808989"/>
                <a:gd name="T11" fmla="*/ 36846 h 767079"/>
                <a:gd name="T12" fmla="*/ 54168 w 808989"/>
                <a:gd name="T13" fmla="*/ 24271 h 767079"/>
                <a:gd name="T14" fmla="*/ 71504 w 808989"/>
                <a:gd name="T15" fmla="*/ 14040 h 767079"/>
                <a:gd name="T16" fmla="*/ 90488 w 808989"/>
                <a:gd name="T17" fmla="*/ 6412 h 767079"/>
                <a:gd name="T18" fmla="*/ 110846 w 808989"/>
                <a:gd name="T19" fmla="*/ 1646 h 767079"/>
                <a:gd name="T20" fmla="*/ 132306 w 808989"/>
                <a:gd name="T21" fmla="*/ 0 h 767079"/>
                <a:gd name="T22" fmla="*/ 143158 w 808989"/>
                <a:gd name="T23" fmla="*/ 417 h 767079"/>
                <a:gd name="T24" fmla="*/ 164101 w 808989"/>
                <a:gd name="T25" fmla="*/ 3656 h 767079"/>
                <a:gd name="T26" fmla="*/ 183806 w 808989"/>
                <a:gd name="T27" fmla="*/ 9885 h 767079"/>
                <a:gd name="T28" fmla="*/ 202000 w 808989"/>
                <a:gd name="T29" fmla="*/ 18846 h 767079"/>
                <a:gd name="T30" fmla="*/ 218410 w 808989"/>
                <a:gd name="T31" fmla="*/ 30281 h 767079"/>
                <a:gd name="T32" fmla="*/ 232764 w 808989"/>
                <a:gd name="T33" fmla="*/ 43930 h 767079"/>
                <a:gd name="T34" fmla="*/ 244790 w 808989"/>
                <a:gd name="T35" fmla="*/ 59534 h 767079"/>
                <a:gd name="T36" fmla="*/ 254215 w 808989"/>
                <a:gd name="T37" fmla="*/ 76834 h 767079"/>
                <a:gd name="T38" fmla="*/ 260768 w 808989"/>
                <a:gd name="T39" fmla="*/ 95572 h 767079"/>
                <a:gd name="T40" fmla="*/ 264174 w 808989"/>
                <a:gd name="T41" fmla="*/ 115489 h 767079"/>
                <a:gd name="T42" fmla="*/ 264613 w 808989"/>
                <a:gd name="T43" fmla="*/ 125808 h 767079"/>
                <a:gd name="T44" fmla="*/ 264174 w 808989"/>
                <a:gd name="T45" fmla="*/ 136128 h 767079"/>
                <a:gd name="T46" fmla="*/ 260768 w 808989"/>
                <a:gd name="T47" fmla="*/ 156047 h 767079"/>
                <a:gd name="T48" fmla="*/ 254215 w 808989"/>
                <a:gd name="T49" fmla="*/ 174789 h 767079"/>
                <a:gd name="T50" fmla="*/ 244790 w 808989"/>
                <a:gd name="T51" fmla="*/ 192095 h 767079"/>
                <a:gd name="T52" fmla="*/ 232764 w 808989"/>
                <a:gd name="T53" fmla="*/ 207705 h 767079"/>
                <a:gd name="T54" fmla="*/ 218410 w 808989"/>
                <a:gd name="T55" fmla="*/ 221358 h 767079"/>
                <a:gd name="T56" fmla="*/ 202000 w 808989"/>
                <a:gd name="T57" fmla="*/ 232799 h 767079"/>
                <a:gd name="T58" fmla="*/ 183806 w 808989"/>
                <a:gd name="T59" fmla="*/ 241766 h 767079"/>
                <a:gd name="T60" fmla="*/ 164101 w 808989"/>
                <a:gd name="T61" fmla="*/ 248000 h 767079"/>
                <a:gd name="T62" fmla="*/ 143158 w 808989"/>
                <a:gd name="T63" fmla="*/ 251240 h 767079"/>
                <a:gd name="T64" fmla="*/ 132306 w 808989"/>
                <a:gd name="T65" fmla="*/ 251658 h 767079"/>
                <a:gd name="T66" fmla="*/ 121455 w 808989"/>
                <a:gd name="T67" fmla="*/ 251240 h 767079"/>
                <a:gd name="T68" fmla="*/ 100512 w 808989"/>
                <a:gd name="T69" fmla="*/ 248000 h 767079"/>
                <a:gd name="T70" fmla="*/ 80807 w 808989"/>
                <a:gd name="T71" fmla="*/ 241766 h 767079"/>
                <a:gd name="T72" fmla="*/ 62613 w 808989"/>
                <a:gd name="T73" fmla="*/ 232799 h 767079"/>
                <a:gd name="T74" fmla="*/ 46203 w 808989"/>
                <a:gd name="T75" fmla="*/ 221358 h 767079"/>
                <a:gd name="T76" fmla="*/ 31849 w 808989"/>
                <a:gd name="T77" fmla="*/ 207705 h 767079"/>
                <a:gd name="T78" fmla="*/ 19822 w 808989"/>
                <a:gd name="T79" fmla="*/ 192095 h 767079"/>
                <a:gd name="T80" fmla="*/ 10397 w 808989"/>
                <a:gd name="T81" fmla="*/ 174789 h 767079"/>
                <a:gd name="T82" fmla="*/ 3846 w 808989"/>
                <a:gd name="T83" fmla="*/ 156047 h 767079"/>
                <a:gd name="T84" fmla="*/ 438 w 808989"/>
                <a:gd name="T85" fmla="*/ 136128 h 767079"/>
                <a:gd name="T86" fmla="*/ 0 w 808989"/>
                <a:gd name="T87" fmla="*/ 125808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0" y="383286"/>
                  </a:moveTo>
                  <a:lnTo>
                    <a:pt x="5294" y="321108"/>
                  </a:lnTo>
                  <a:lnTo>
                    <a:pt x="20621" y="262127"/>
                  </a:lnTo>
                  <a:lnTo>
                    <a:pt x="45149" y="207132"/>
                  </a:lnTo>
                  <a:lnTo>
                    <a:pt x="78045" y="156911"/>
                  </a:lnTo>
                  <a:lnTo>
                    <a:pt x="118475" y="112252"/>
                  </a:lnTo>
                  <a:lnTo>
                    <a:pt x="165606" y="73944"/>
                  </a:lnTo>
                  <a:lnTo>
                    <a:pt x="218607" y="42776"/>
                  </a:lnTo>
                  <a:lnTo>
                    <a:pt x="276644" y="19537"/>
                  </a:lnTo>
                  <a:lnTo>
                    <a:pt x="338884" y="5015"/>
                  </a:lnTo>
                  <a:lnTo>
                    <a:pt x="404494" y="0"/>
                  </a:lnTo>
                  <a:lnTo>
                    <a:pt x="437669" y="1270"/>
                  </a:lnTo>
                  <a:lnTo>
                    <a:pt x="501698" y="11137"/>
                  </a:lnTo>
                  <a:lnTo>
                    <a:pt x="561941" y="30116"/>
                  </a:lnTo>
                  <a:lnTo>
                    <a:pt x="617564" y="57418"/>
                  </a:lnTo>
                  <a:lnTo>
                    <a:pt x="667734" y="92255"/>
                  </a:lnTo>
                  <a:lnTo>
                    <a:pt x="711619" y="133836"/>
                  </a:lnTo>
                  <a:lnTo>
                    <a:pt x="748386" y="181375"/>
                  </a:lnTo>
                  <a:lnTo>
                    <a:pt x="777202" y="234082"/>
                  </a:lnTo>
                  <a:lnTo>
                    <a:pt x="797234" y="291169"/>
                  </a:lnTo>
                  <a:lnTo>
                    <a:pt x="807649" y="351847"/>
                  </a:lnTo>
                  <a:lnTo>
                    <a:pt x="808989" y="383286"/>
                  </a:lnTo>
                  <a:lnTo>
                    <a:pt x="807649" y="414725"/>
                  </a:lnTo>
                  <a:lnTo>
                    <a:pt x="797234" y="475410"/>
                  </a:lnTo>
                  <a:lnTo>
                    <a:pt x="777202" y="532509"/>
                  </a:lnTo>
                  <a:lnTo>
                    <a:pt x="748386" y="585232"/>
                  </a:lnTo>
                  <a:lnTo>
                    <a:pt x="711619" y="632789"/>
                  </a:lnTo>
                  <a:lnTo>
                    <a:pt x="667734" y="674389"/>
                  </a:lnTo>
                  <a:lnTo>
                    <a:pt x="617564" y="709244"/>
                  </a:lnTo>
                  <a:lnTo>
                    <a:pt x="561941" y="736562"/>
                  </a:lnTo>
                  <a:lnTo>
                    <a:pt x="501698" y="755553"/>
                  </a:lnTo>
                  <a:lnTo>
                    <a:pt x="437669" y="765427"/>
                  </a:lnTo>
                  <a:lnTo>
                    <a:pt x="404494" y="766699"/>
                  </a:lnTo>
                  <a:lnTo>
                    <a:pt x="371320" y="765427"/>
                  </a:lnTo>
                  <a:lnTo>
                    <a:pt x="307291" y="755553"/>
                  </a:lnTo>
                  <a:lnTo>
                    <a:pt x="247048" y="736562"/>
                  </a:lnTo>
                  <a:lnTo>
                    <a:pt x="191425" y="709244"/>
                  </a:lnTo>
                  <a:lnTo>
                    <a:pt x="141255" y="674389"/>
                  </a:lnTo>
                  <a:lnTo>
                    <a:pt x="97370" y="632789"/>
                  </a:lnTo>
                  <a:lnTo>
                    <a:pt x="60603" y="585232"/>
                  </a:lnTo>
                  <a:lnTo>
                    <a:pt x="31787" y="532509"/>
                  </a:lnTo>
                  <a:lnTo>
                    <a:pt x="11755" y="475410"/>
                  </a:lnTo>
                  <a:lnTo>
                    <a:pt x="1340" y="414725"/>
                  </a:lnTo>
                  <a:lnTo>
                    <a:pt x="0" y="38328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8" name="object 60"/>
            <p:cNvSpPr>
              <a:spLocks/>
            </p:cNvSpPr>
            <p:nvPr/>
          </p:nvSpPr>
          <p:spPr bwMode="auto">
            <a:xfrm>
              <a:off x="1243315" y="4536615"/>
              <a:ext cx="89077" cy="91766"/>
            </a:xfrm>
            <a:custGeom>
              <a:avLst/>
              <a:gdLst>
                <a:gd name="T0" fmla="*/ 17284 w 107314"/>
                <a:gd name="T1" fmla="*/ 0 h 110489"/>
                <a:gd name="T2" fmla="*/ 5052 w 107314"/>
                <a:gd name="T3" fmla="*/ 5340 h 110489"/>
                <a:gd name="T4" fmla="*/ 34 w 107314"/>
                <a:gd name="T5" fmla="*/ 17727 h 110489"/>
                <a:gd name="T6" fmla="*/ 0 w 107314"/>
                <a:gd name="T7" fmla="*/ 18584 h 110489"/>
                <a:gd name="T8" fmla="*/ 732 w 107314"/>
                <a:gd name="T9" fmla="*/ 23254 h 110489"/>
                <a:gd name="T10" fmla="*/ 8909 w 107314"/>
                <a:gd name="T11" fmla="*/ 33715 h 110489"/>
                <a:gd name="T12" fmla="*/ 17892 w 107314"/>
                <a:gd name="T13" fmla="*/ 36093 h 110489"/>
                <a:gd name="T14" fmla="*/ 22441 w 107314"/>
                <a:gd name="T15" fmla="*/ 35349 h 110489"/>
                <a:gd name="T16" fmla="*/ 32614 w 107314"/>
                <a:gd name="T17" fmla="*/ 26933 h 110489"/>
                <a:gd name="T18" fmla="*/ 34924 w 107314"/>
                <a:gd name="T19" fmla="*/ 17727 h 110489"/>
                <a:gd name="T20" fmla="*/ 34235 w 107314"/>
                <a:gd name="T21" fmla="*/ 13005 h 110489"/>
                <a:gd name="T22" fmla="*/ 26144 w 107314"/>
                <a:gd name="T23" fmla="*/ 2414 h 110489"/>
                <a:gd name="T24" fmla="*/ 17284 w 107314"/>
                <a:gd name="T25" fmla="*/ 0 h 1104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7314"/>
                <a:gd name="T40" fmla="*/ 0 h 110489"/>
                <a:gd name="T41" fmla="*/ 107314 w 107314"/>
                <a:gd name="T42" fmla="*/ 110489 h 1104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7314" h="110489">
                  <a:moveTo>
                    <a:pt x="52843" y="0"/>
                  </a:moveTo>
                  <a:lnTo>
                    <a:pt x="15443" y="16271"/>
                  </a:lnTo>
                  <a:lnTo>
                    <a:pt x="104" y="54008"/>
                  </a:lnTo>
                  <a:lnTo>
                    <a:pt x="0" y="56618"/>
                  </a:lnTo>
                  <a:lnTo>
                    <a:pt x="2238" y="70848"/>
                  </a:lnTo>
                  <a:lnTo>
                    <a:pt x="27241" y="102717"/>
                  </a:lnTo>
                  <a:lnTo>
                    <a:pt x="54701" y="109961"/>
                  </a:lnTo>
                  <a:lnTo>
                    <a:pt x="68610" y="107697"/>
                  </a:lnTo>
                  <a:lnTo>
                    <a:pt x="99711" y="82055"/>
                  </a:lnTo>
                  <a:lnTo>
                    <a:pt x="106775" y="54008"/>
                  </a:lnTo>
                  <a:lnTo>
                    <a:pt x="104669" y="39625"/>
                  </a:lnTo>
                  <a:lnTo>
                    <a:pt x="79931" y="7356"/>
                  </a:lnTo>
                  <a:lnTo>
                    <a:pt x="52843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9" name="object 61"/>
            <p:cNvSpPr>
              <a:spLocks/>
            </p:cNvSpPr>
            <p:nvPr/>
          </p:nvSpPr>
          <p:spPr bwMode="auto">
            <a:xfrm>
              <a:off x="1243296" y="4536615"/>
              <a:ext cx="89077" cy="91766"/>
            </a:xfrm>
            <a:custGeom>
              <a:avLst/>
              <a:gdLst>
                <a:gd name="T0" fmla="*/ 0 w 107314"/>
                <a:gd name="T1" fmla="*/ 18049 h 110489"/>
                <a:gd name="T2" fmla="*/ 5058 w 107314"/>
                <a:gd name="T3" fmla="*/ 5340 h 110489"/>
                <a:gd name="T4" fmla="*/ 17292 w 107314"/>
                <a:gd name="T5" fmla="*/ 0 h 110489"/>
                <a:gd name="T6" fmla="*/ 21964 w 107314"/>
                <a:gd name="T7" fmla="*/ 630 h 110489"/>
                <a:gd name="T8" fmla="*/ 32446 w 107314"/>
                <a:gd name="T9" fmla="*/ 8769 h 110489"/>
                <a:gd name="T10" fmla="*/ 34931 w 107314"/>
                <a:gd name="T11" fmla="*/ 17727 h 110489"/>
                <a:gd name="T12" fmla="*/ 34328 w 107314"/>
                <a:gd name="T13" fmla="*/ 22587 h 110489"/>
                <a:gd name="T14" fmla="*/ 26524 w 107314"/>
                <a:gd name="T15" fmla="*/ 33471 h 110489"/>
                <a:gd name="T16" fmla="*/ 17899 w 107314"/>
                <a:gd name="T17" fmla="*/ 36093 h 110489"/>
                <a:gd name="T18" fmla="*/ 13153 w 107314"/>
                <a:gd name="T19" fmla="*/ 35473 h 110489"/>
                <a:gd name="T20" fmla="*/ 2566 w 107314"/>
                <a:gd name="T21" fmla="*/ 27442 h 110489"/>
                <a:gd name="T22" fmla="*/ 0 w 107314"/>
                <a:gd name="T23" fmla="*/ 18049 h 1104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314"/>
                <a:gd name="T37" fmla="*/ 0 h 110489"/>
                <a:gd name="T38" fmla="*/ 107314 w 107314"/>
                <a:gd name="T39" fmla="*/ 110489 h 1104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314" h="110489">
                  <a:moveTo>
                    <a:pt x="0" y="54988"/>
                  </a:moveTo>
                  <a:lnTo>
                    <a:pt x="15466" y="16271"/>
                  </a:lnTo>
                  <a:lnTo>
                    <a:pt x="52866" y="0"/>
                  </a:lnTo>
                  <a:lnTo>
                    <a:pt x="67152" y="1923"/>
                  </a:lnTo>
                  <a:lnTo>
                    <a:pt x="99199" y="26716"/>
                  </a:lnTo>
                  <a:lnTo>
                    <a:pt x="106798" y="54008"/>
                  </a:lnTo>
                  <a:lnTo>
                    <a:pt x="104954" y="68810"/>
                  </a:lnTo>
                  <a:lnTo>
                    <a:pt x="81092" y="101974"/>
                  </a:lnTo>
                  <a:lnTo>
                    <a:pt x="54724" y="109961"/>
                  </a:lnTo>
                  <a:lnTo>
                    <a:pt x="40211" y="108072"/>
                  </a:lnTo>
                  <a:lnTo>
                    <a:pt x="7844" y="83607"/>
                  </a:lnTo>
                  <a:lnTo>
                    <a:pt x="0" y="54988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0" name="object 62"/>
            <p:cNvSpPr>
              <a:spLocks/>
            </p:cNvSpPr>
            <p:nvPr/>
          </p:nvSpPr>
          <p:spPr bwMode="auto">
            <a:xfrm>
              <a:off x="1254048" y="4617140"/>
              <a:ext cx="66940" cy="148198"/>
            </a:xfrm>
            <a:custGeom>
              <a:avLst/>
              <a:gdLst>
                <a:gd name="T0" fmla="*/ 11127 w 80645"/>
                <a:gd name="T1" fmla="*/ 0 h 178435"/>
                <a:gd name="T2" fmla="*/ 2395 w 80645"/>
                <a:gd name="T3" fmla="*/ 12149 h 178435"/>
                <a:gd name="T4" fmla="*/ 8 w 80645"/>
                <a:gd name="T5" fmla="*/ 28908 h 178435"/>
                <a:gd name="T6" fmla="*/ 0 w 80645"/>
                <a:gd name="T7" fmla="*/ 58465 h 178435"/>
                <a:gd name="T8" fmla="*/ 26334 w 80645"/>
                <a:gd name="T9" fmla="*/ 58465 h 178435"/>
                <a:gd name="T10" fmla="*/ 26334 w 80645"/>
                <a:gd name="T11" fmla="*/ 28908 h 178435"/>
                <a:gd name="T12" fmla="*/ 23951 w 80645"/>
                <a:gd name="T13" fmla="*/ 12559 h 178435"/>
                <a:gd name="T14" fmla="*/ 14442 w 80645"/>
                <a:gd name="T15" fmla="*/ 478 h 178435"/>
                <a:gd name="T16" fmla="*/ 11127 w 80645"/>
                <a:gd name="T17" fmla="*/ 0 h 1784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645"/>
                <a:gd name="T28" fmla="*/ 0 h 178435"/>
                <a:gd name="T29" fmla="*/ 80645 w 80645"/>
                <a:gd name="T30" fmla="*/ 178435 h 1784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645" h="178435">
                  <a:moveTo>
                    <a:pt x="34018" y="0"/>
                  </a:moveTo>
                  <a:lnTo>
                    <a:pt x="7323" y="37017"/>
                  </a:lnTo>
                  <a:lnTo>
                    <a:pt x="24" y="88074"/>
                  </a:lnTo>
                  <a:lnTo>
                    <a:pt x="0" y="178125"/>
                  </a:lnTo>
                  <a:lnTo>
                    <a:pt x="80517" y="178125"/>
                  </a:lnTo>
                  <a:lnTo>
                    <a:pt x="80517" y="88074"/>
                  </a:lnTo>
                  <a:lnTo>
                    <a:pt x="73229" y="38264"/>
                  </a:lnTo>
                  <a:lnTo>
                    <a:pt x="44155" y="1456"/>
                  </a:lnTo>
                  <a:lnTo>
                    <a:pt x="34018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1" name="object 63"/>
            <p:cNvSpPr>
              <a:spLocks/>
            </p:cNvSpPr>
            <p:nvPr/>
          </p:nvSpPr>
          <p:spPr bwMode="auto">
            <a:xfrm>
              <a:off x="1254048" y="4617140"/>
              <a:ext cx="66940" cy="148198"/>
            </a:xfrm>
            <a:custGeom>
              <a:avLst/>
              <a:gdLst>
                <a:gd name="T0" fmla="*/ 0 w 80645"/>
                <a:gd name="T1" fmla="*/ 58465 h 178435"/>
                <a:gd name="T2" fmla="*/ 0 w 80645"/>
                <a:gd name="T3" fmla="*/ 29077 h 178435"/>
                <a:gd name="T4" fmla="*/ 286 w 80645"/>
                <a:gd name="T5" fmla="*/ 22951 h 178435"/>
                <a:gd name="T6" fmla="*/ 4102 w 80645"/>
                <a:gd name="T7" fmla="*/ 7735 h 178435"/>
                <a:gd name="T8" fmla="*/ 11127 w 80645"/>
                <a:gd name="T9" fmla="*/ 0 h 178435"/>
                <a:gd name="T10" fmla="*/ 14442 w 80645"/>
                <a:gd name="T11" fmla="*/ 478 h 178435"/>
                <a:gd name="T12" fmla="*/ 23951 w 80645"/>
                <a:gd name="T13" fmla="*/ 12559 h 178435"/>
                <a:gd name="T14" fmla="*/ 26334 w 80645"/>
                <a:gd name="T15" fmla="*/ 28908 h 178435"/>
                <a:gd name="T16" fmla="*/ 26334 w 80645"/>
                <a:gd name="T17" fmla="*/ 58465 h 178435"/>
                <a:gd name="T18" fmla="*/ 0 w 80645"/>
                <a:gd name="T19" fmla="*/ 58465 h 178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645"/>
                <a:gd name="T31" fmla="*/ 0 h 178435"/>
                <a:gd name="T32" fmla="*/ 80645 w 80645"/>
                <a:gd name="T33" fmla="*/ 178435 h 1784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645" h="178435">
                  <a:moveTo>
                    <a:pt x="0" y="178125"/>
                  </a:moveTo>
                  <a:lnTo>
                    <a:pt x="0" y="88590"/>
                  </a:lnTo>
                  <a:lnTo>
                    <a:pt x="873" y="69927"/>
                  </a:lnTo>
                  <a:lnTo>
                    <a:pt x="12541" y="23566"/>
                  </a:lnTo>
                  <a:lnTo>
                    <a:pt x="34018" y="0"/>
                  </a:lnTo>
                  <a:lnTo>
                    <a:pt x="44155" y="1456"/>
                  </a:lnTo>
                  <a:lnTo>
                    <a:pt x="73229" y="38264"/>
                  </a:lnTo>
                  <a:lnTo>
                    <a:pt x="80517" y="88074"/>
                  </a:lnTo>
                  <a:lnTo>
                    <a:pt x="80517" y="178125"/>
                  </a:lnTo>
                  <a:lnTo>
                    <a:pt x="0" y="178125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2" name="object 64"/>
            <p:cNvSpPr>
              <a:spLocks/>
            </p:cNvSpPr>
            <p:nvPr/>
          </p:nvSpPr>
          <p:spPr bwMode="auto">
            <a:xfrm>
              <a:off x="1285779" y="4734703"/>
              <a:ext cx="0" cy="119719"/>
            </a:xfrm>
            <a:custGeom>
              <a:avLst/>
              <a:gdLst>
                <a:gd name="T0" fmla="*/ 0 h 144145"/>
                <a:gd name="T1" fmla="*/ 47271 h 144145"/>
                <a:gd name="T2" fmla="*/ 0 60000 65536"/>
                <a:gd name="T3" fmla="*/ 0 60000 65536"/>
                <a:gd name="T4" fmla="*/ 0 h 144145"/>
                <a:gd name="T5" fmla="*/ 144145 h 144145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44145">
                  <a:moveTo>
                    <a:pt x="0" y="0"/>
                  </a:moveTo>
                  <a:lnTo>
                    <a:pt x="0" y="144018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" name="object 65"/>
            <p:cNvSpPr>
              <a:spLocks/>
            </p:cNvSpPr>
            <p:nvPr/>
          </p:nvSpPr>
          <p:spPr bwMode="auto">
            <a:xfrm>
              <a:off x="1266804" y="4734703"/>
              <a:ext cx="37950" cy="119719"/>
            </a:xfrm>
            <a:custGeom>
              <a:avLst/>
              <a:gdLst>
                <a:gd name="T0" fmla="*/ 0 w 45720"/>
                <a:gd name="T1" fmla="*/ 47271 h 144145"/>
                <a:gd name="T2" fmla="*/ 14953 w 45720"/>
                <a:gd name="T3" fmla="*/ 47271 h 144145"/>
                <a:gd name="T4" fmla="*/ 14953 w 45720"/>
                <a:gd name="T5" fmla="*/ 0 h 144145"/>
                <a:gd name="T6" fmla="*/ 0 w 45720"/>
                <a:gd name="T7" fmla="*/ 0 h 144145"/>
                <a:gd name="T8" fmla="*/ 0 w 45720"/>
                <a:gd name="T9" fmla="*/ 47271 h 144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"/>
                <a:gd name="T16" fmla="*/ 0 h 144145"/>
                <a:gd name="T17" fmla="*/ 45720 w 45720"/>
                <a:gd name="T18" fmla="*/ 144145 h 144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" h="144145">
                  <a:moveTo>
                    <a:pt x="0" y="144018"/>
                  </a:moveTo>
                  <a:lnTo>
                    <a:pt x="45718" y="144018"/>
                  </a:lnTo>
                  <a:lnTo>
                    <a:pt x="45718" y="0"/>
                  </a:lnTo>
                  <a:lnTo>
                    <a:pt x="0" y="0"/>
                  </a:lnTo>
                  <a:lnTo>
                    <a:pt x="0" y="144018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4" name="object 66"/>
            <p:cNvSpPr>
              <a:spLocks/>
            </p:cNvSpPr>
            <p:nvPr/>
          </p:nvSpPr>
          <p:spPr bwMode="auto">
            <a:xfrm>
              <a:off x="1219577" y="4627958"/>
              <a:ext cx="47438" cy="95459"/>
            </a:xfrm>
            <a:custGeom>
              <a:avLst/>
              <a:gdLst>
                <a:gd name="T0" fmla="*/ 18609 w 57150"/>
                <a:gd name="T1" fmla="*/ 0 h 114935"/>
                <a:gd name="T2" fmla="*/ 0 w 57150"/>
                <a:gd name="T3" fmla="*/ 37726 h 114935"/>
                <a:gd name="T4" fmla="*/ 0 60000 65536"/>
                <a:gd name="T5" fmla="*/ 0 60000 65536"/>
                <a:gd name="T6" fmla="*/ 0 w 57150"/>
                <a:gd name="T7" fmla="*/ 0 h 114935"/>
                <a:gd name="T8" fmla="*/ 57150 w 57150"/>
                <a:gd name="T9" fmla="*/ 114935 h 1149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150" h="114935">
                  <a:moveTo>
                    <a:pt x="56895" y="0"/>
                  </a:moveTo>
                  <a:lnTo>
                    <a:pt x="0" y="114935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5" name="object 67"/>
            <p:cNvSpPr>
              <a:spLocks/>
            </p:cNvSpPr>
            <p:nvPr/>
          </p:nvSpPr>
          <p:spPr bwMode="auto">
            <a:xfrm>
              <a:off x="1304122" y="4622684"/>
              <a:ext cx="51127" cy="95459"/>
            </a:xfrm>
            <a:custGeom>
              <a:avLst/>
              <a:gdLst>
                <a:gd name="T0" fmla="*/ 0 w 61595"/>
                <a:gd name="T1" fmla="*/ 0 h 114935"/>
                <a:gd name="T2" fmla="*/ 19979 w 61595"/>
                <a:gd name="T3" fmla="*/ 37726 h 114935"/>
                <a:gd name="T4" fmla="*/ 0 60000 65536"/>
                <a:gd name="T5" fmla="*/ 0 60000 65536"/>
                <a:gd name="T6" fmla="*/ 0 w 61595"/>
                <a:gd name="T7" fmla="*/ 0 h 114935"/>
                <a:gd name="T8" fmla="*/ 61595 w 61595"/>
                <a:gd name="T9" fmla="*/ 114935 h 1149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595" h="114935">
                  <a:moveTo>
                    <a:pt x="0" y="0"/>
                  </a:moveTo>
                  <a:lnTo>
                    <a:pt x="61087" y="114935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6" name="object 68"/>
            <p:cNvSpPr>
              <a:spLocks/>
            </p:cNvSpPr>
            <p:nvPr/>
          </p:nvSpPr>
          <p:spPr bwMode="auto">
            <a:xfrm>
              <a:off x="1401864" y="4536615"/>
              <a:ext cx="89077" cy="91766"/>
            </a:xfrm>
            <a:custGeom>
              <a:avLst/>
              <a:gdLst>
                <a:gd name="T0" fmla="*/ 17284 w 107314"/>
                <a:gd name="T1" fmla="*/ 0 h 110489"/>
                <a:gd name="T2" fmla="*/ 5052 w 107314"/>
                <a:gd name="T3" fmla="*/ 5340 h 110489"/>
                <a:gd name="T4" fmla="*/ 34 w 107314"/>
                <a:gd name="T5" fmla="*/ 17727 h 110489"/>
                <a:gd name="T6" fmla="*/ 0 w 107314"/>
                <a:gd name="T7" fmla="*/ 18582 h 110489"/>
                <a:gd name="T8" fmla="*/ 732 w 107314"/>
                <a:gd name="T9" fmla="*/ 23254 h 110489"/>
                <a:gd name="T10" fmla="*/ 8909 w 107314"/>
                <a:gd name="T11" fmla="*/ 33715 h 110489"/>
                <a:gd name="T12" fmla="*/ 17889 w 107314"/>
                <a:gd name="T13" fmla="*/ 36093 h 110489"/>
                <a:gd name="T14" fmla="*/ 22426 w 107314"/>
                <a:gd name="T15" fmla="*/ 35349 h 110489"/>
                <a:gd name="T16" fmla="*/ 32605 w 107314"/>
                <a:gd name="T17" fmla="*/ 26933 h 110489"/>
                <a:gd name="T18" fmla="*/ 34924 w 107314"/>
                <a:gd name="T19" fmla="*/ 17727 h 110489"/>
                <a:gd name="T20" fmla="*/ 34232 w 107314"/>
                <a:gd name="T21" fmla="*/ 13005 h 110489"/>
                <a:gd name="T22" fmla="*/ 26125 w 107314"/>
                <a:gd name="T23" fmla="*/ 2414 h 110489"/>
                <a:gd name="T24" fmla="*/ 17284 w 107314"/>
                <a:gd name="T25" fmla="*/ 0 h 1104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7314"/>
                <a:gd name="T40" fmla="*/ 0 h 110489"/>
                <a:gd name="T41" fmla="*/ 107314 w 107314"/>
                <a:gd name="T42" fmla="*/ 110489 h 1104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7314" h="110489">
                  <a:moveTo>
                    <a:pt x="52844" y="0"/>
                  </a:moveTo>
                  <a:lnTo>
                    <a:pt x="15443" y="16271"/>
                  </a:lnTo>
                  <a:lnTo>
                    <a:pt x="104" y="54008"/>
                  </a:lnTo>
                  <a:lnTo>
                    <a:pt x="0" y="56613"/>
                  </a:lnTo>
                  <a:lnTo>
                    <a:pt x="2237" y="70845"/>
                  </a:lnTo>
                  <a:lnTo>
                    <a:pt x="27238" y="102717"/>
                  </a:lnTo>
                  <a:lnTo>
                    <a:pt x="54695" y="109961"/>
                  </a:lnTo>
                  <a:lnTo>
                    <a:pt x="68564" y="107697"/>
                  </a:lnTo>
                  <a:lnTo>
                    <a:pt x="99683" y="82055"/>
                  </a:lnTo>
                  <a:lnTo>
                    <a:pt x="106775" y="54008"/>
                  </a:lnTo>
                  <a:lnTo>
                    <a:pt x="104660" y="39625"/>
                  </a:lnTo>
                  <a:lnTo>
                    <a:pt x="79874" y="7356"/>
                  </a:lnTo>
                  <a:lnTo>
                    <a:pt x="52844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7" name="object 69"/>
            <p:cNvSpPr>
              <a:spLocks/>
            </p:cNvSpPr>
            <p:nvPr/>
          </p:nvSpPr>
          <p:spPr bwMode="auto">
            <a:xfrm>
              <a:off x="1401845" y="4536615"/>
              <a:ext cx="89077" cy="91766"/>
            </a:xfrm>
            <a:custGeom>
              <a:avLst/>
              <a:gdLst>
                <a:gd name="T0" fmla="*/ 0 w 107314"/>
                <a:gd name="T1" fmla="*/ 18049 h 110489"/>
                <a:gd name="T2" fmla="*/ 5058 w 107314"/>
                <a:gd name="T3" fmla="*/ 5340 h 110489"/>
                <a:gd name="T4" fmla="*/ 17292 w 107314"/>
                <a:gd name="T5" fmla="*/ 0 h 110489"/>
                <a:gd name="T6" fmla="*/ 21950 w 107314"/>
                <a:gd name="T7" fmla="*/ 630 h 110489"/>
                <a:gd name="T8" fmla="*/ 32437 w 107314"/>
                <a:gd name="T9" fmla="*/ 8769 h 110489"/>
                <a:gd name="T10" fmla="*/ 34931 w 107314"/>
                <a:gd name="T11" fmla="*/ 17727 h 110489"/>
                <a:gd name="T12" fmla="*/ 34325 w 107314"/>
                <a:gd name="T13" fmla="*/ 22587 h 110489"/>
                <a:gd name="T14" fmla="*/ 26505 w 107314"/>
                <a:gd name="T15" fmla="*/ 33471 h 110489"/>
                <a:gd name="T16" fmla="*/ 17897 w 107314"/>
                <a:gd name="T17" fmla="*/ 36093 h 110489"/>
                <a:gd name="T18" fmla="*/ 13151 w 107314"/>
                <a:gd name="T19" fmla="*/ 35473 h 110489"/>
                <a:gd name="T20" fmla="*/ 2565 w 107314"/>
                <a:gd name="T21" fmla="*/ 27441 h 110489"/>
                <a:gd name="T22" fmla="*/ 0 w 107314"/>
                <a:gd name="T23" fmla="*/ 18049 h 1104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314"/>
                <a:gd name="T37" fmla="*/ 0 h 110489"/>
                <a:gd name="T38" fmla="*/ 107314 w 107314"/>
                <a:gd name="T39" fmla="*/ 110489 h 1104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314" h="110489">
                  <a:moveTo>
                    <a:pt x="0" y="54988"/>
                  </a:moveTo>
                  <a:lnTo>
                    <a:pt x="15466" y="16271"/>
                  </a:lnTo>
                  <a:lnTo>
                    <a:pt x="52866" y="0"/>
                  </a:lnTo>
                  <a:lnTo>
                    <a:pt x="67109" y="1923"/>
                  </a:lnTo>
                  <a:lnTo>
                    <a:pt x="99170" y="26716"/>
                  </a:lnTo>
                  <a:lnTo>
                    <a:pt x="106798" y="54008"/>
                  </a:lnTo>
                  <a:lnTo>
                    <a:pt x="104945" y="68810"/>
                  </a:lnTo>
                  <a:lnTo>
                    <a:pt x="81036" y="101974"/>
                  </a:lnTo>
                  <a:lnTo>
                    <a:pt x="54718" y="109961"/>
                  </a:lnTo>
                  <a:lnTo>
                    <a:pt x="40207" y="108072"/>
                  </a:lnTo>
                  <a:lnTo>
                    <a:pt x="7842" y="83605"/>
                  </a:lnTo>
                  <a:lnTo>
                    <a:pt x="0" y="54988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8" name="object 70"/>
            <p:cNvSpPr>
              <a:spLocks/>
            </p:cNvSpPr>
            <p:nvPr/>
          </p:nvSpPr>
          <p:spPr bwMode="auto">
            <a:xfrm>
              <a:off x="1412597" y="4617140"/>
              <a:ext cx="66940" cy="148198"/>
            </a:xfrm>
            <a:custGeom>
              <a:avLst/>
              <a:gdLst>
                <a:gd name="T0" fmla="*/ 11127 w 80645"/>
                <a:gd name="T1" fmla="*/ 0 h 178435"/>
                <a:gd name="T2" fmla="*/ 2395 w 80645"/>
                <a:gd name="T3" fmla="*/ 12149 h 178435"/>
                <a:gd name="T4" fmla="*/ 8 w 80645"/>
                <a:gd name="T5" fmla="*/ 28908 h 178435"/>
                <a:gd name="T6" fmla="*/ 0 w 80645"/>
                <a:gd name="T7" fmla="*/ 58465 h 178435"/>
                <a:gd name="T8" fmla="*/ 26334 w 80645"/>
                <a:gd name="T9" fmla="*/ 58465 h 178435"/>
                <a:gd name="T10" fmla="*/ 26334 w 80645"/>
                <a:gd name="T11" fmla="*/ 28908 h 178435"/>
                <a:gd name="T12" fmla="*/ 23951 w 80645"/>
                <a:gd name="T13" fmla="*/ 12559 h 178435"/>
                <a:gd name="T14" fmla="*/ 14442 w 80645"/>
                <a:gd name="T15" fmla="*/ 478 h 178435"/>
                <a:gd name="T16" fmla="*/ 11127 w 80645"/>
                <a:gd name="T17" fmla="*/ 0 h 1784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645"/>
                <a:gd name="T28" fmla="*/ 0 h 178435"/>
                <a:gd name="T29" fmla="*/ 80645 w 80645"/>
                <a:gd name="T30" fmla="*/ 178435 h 1784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645" h="178435">
                  <a:moveTo>
                    <a:pt x="34018" y="0"/>
                  </a:moveTo>
                  <a:lnTo>
                    <a:pt x="7323" y="37017"/>
                  </a:lnTo>
                  <a:lnTo>
                    <a:pt x="24" y="88074"/>
                  </a:lnTo>
                  <a:lnTo>
                    <a:pt x="0" y="178125"/>
                  </a:lnTo>
                  <a:lnTo>
                    <a:pt x="80517" y="178125"/>
                  </a:lnTo>
                  <a:lnTo>
                    <a:pt x="80517" y="88074"/>
                  </a:lnTo>
                  <a:lnTo>
                    <a:pt x="73229" y="38264"/>
                  </a:lnTo>
                  <a:lnTo>
                    <a:pt x="44155" y="1456"/>
                  </a:lnTo>
                  <a:lnTo>
                    <a:pt x="34018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9" name="object 71"/>
            <p:cNvSpPr>
              <a:spLocks/>
            </p:cNvSpPr>
            <p:nvPr/>
          </p:nvSpPr>
          <p:spPr bwMode="auto">
            <a:xfrm>
              <a:off x="1412597" y="4617140"/>
              <a:ext cx="66940" cy="148198"/>
            </a:xfrm>
            <a:custGeom>
              <a:avLst/>
              <a:gdLst>
                <a:gd name="T0" fmla="*/ 0 w 80645"/>
                <a:gd name="T1" fmla="*/ 58465 h 178435"/>
                <a:gd name="T2" fmla="*/ 0 w 80645"/>
                <a:gd name="T3" fmla="*/ 29077 h 178435"/>
                <a:gd name="T4" fmla="*/ 286 w 80645"/>
                <a:gd name="T5" fmla="*/ 22951 h 178435"/>
                <a:gd name="T6" fmla="*/ 4102 w 80645"/>
                <a:gd name="T7" fmla="*/ 7735 h 178435"/>
                <a:gd name="T8" fmla="*/ 11127 w 80645"/>
                <a:gd name="T9" fmla="*/ 0 h 178435"/>
                <a:gd name="T10" fmla="*/ 14442 w 80645"/>
                <a:gd name="T11" fmla="*/ 478 h 178435"/>
                <a:gd name="T12" fmla="*/ 23951 w 80645"/>
                <a:gd name="T13" fmla="*/ 12559 h 178435"/>
                <a:gd name="T14" fmla="*/ 26334 w 80645"/>
                <a:gd name="T15" fmla="*/ 28908 h 178435"/>
                <a:gd name="T16" fmla="*/ 26334 w 80645"/>
                <a:gd name="T17" fmla="*/ 58465 h 178435"/>
                <a:gd name="T18" fmla="*/ 0 w 80645"/>
                <a:gd name="T19" fmla="*/ 58465 h 178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645"/>
                <a:gd name="T31" fmla="*/ 0 h 178435"/>
                <a:gd name="T32" fmla="*/ 80645 w 80645"/>
                <a:gd name="T33" fmla="*/ 178435 h 1784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645" h="178435">
                  <a:moveTo>
                    <a:pt x="0" y="178125"/>
                  </a:moveTo>
                  <a:lnTo>
                    <a:pt x="0" y="88590"/>
                  </a:lnTo>
                  <a:lnTo>
                    <a:pt x="873" y="69927"/>
                  </a:lnTo>
                  <a:lnTo>
                    <a:pt x="12541" y="23566"/>
                  </a:lnTo>
                  <a:lnTo>
                    <a:pt x="34018" y="0"/>
                  </a:lnTo>
                  <a:lnTo>
                    <a:pt x="44155" y="1456"/>
                  </a:lnTo>
                  <a:lnTo>
                    <a:pt x="73229" y="38264"/>
                  </a:lnTo>
                  <a:lnTo>
                    <a:pt x="80517" y="88074"/>
                  </a:lnTo>
                  <a:lnTo>
                    <a:pt x="80517" y="178125"/>
                  </a:lnTo>
                  <a:lnTo>
                    <a:pt x="0" y="178125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0" name="object 72"/>
            <p:cNvSpPr>
              <a:spLocks/>
            </p:cNvSpPr>
            <p:nvPr/>
          </p:nvSpPr>
          <p:spPr bwMode="auto">
            <a:xfrm>
              <a:off x="1444327" y="4734703"/>
              <a:ext cx="0" cy="119719"/>
            </a:xfrm>
            <a:custGeom>
              <a:avLst/>
              <a:gdLst>
                <a:gd name="T0" fmla="*/ 0 h 144145"/>
                <a:gd name="T1" fmla="*/ 47271 h 144145"/>
                <a:gd name="T2" fmla="*/ 0 60000 65536"/>
                <a:gd name="T3" fmla="*/ 0 60000 65536"/>
                <a:gd name="T4" fmla="*/ 0 h 144145"/>
                <a:gd name="T5" fmla="*/ 144145 h 144145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44145">
                  <a:moveTo>
                    <a:pt x="0" y="0"/>
                  </a:moveTo>
                  <a:lnTo>
                    <a:pt x="0" y="144018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1" name="object 73"/>
            <p:cNvSpPr>
              <a:spLocks/>
            </p:cNvSpPr>
            <p:nvPr/>
          </p:nvSpPr>
          <p:spPr bwMode="auto">
            <a:xfrm>
              <a:off x="1425352" y="4734703"/>
              <a:ext cx="37950" cy="119719"/>
            </a:xfrm>
            <a:custGeom>
              <a:avLst/>
              <a:gdLst>
                <a:gd name="T0" fmla="*/ 0 w 45720"/>
                <a:gd name="T1" fmla="*/ 47271 h 144145"/>
                <a:gd name="T2" fmla="*/ 14953 w 45720"/>
                <a:gd name="T3" fmla="*/ 47271 h 144145"/>
                <a:gd name="T4" fmla="*/ 14953 w 45720"/>
                <a:gd name="T5" fmla="*/ 0 h 144145"/>
                <a:gd name="T6" fmla="*/ 0 w 45720"/>
                <a:gd name="T7" fmla="*/ 0 h 144145"/>
                <a:gd name="T8" fmla="*/ 0 w 45720"/>
                <a:gd name="T9" fmla="*/ 47271 h 144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"/>
                <a:gd name="T16" fmla="*/ 0 h 144145"/>
                <a:gd name="T17" fmla="*/ 45720 w 45720"/>
                <a:gd name="T18" fmla="*/ 144145 h 144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" h="144145">
                  <a:moveTo>
                    <a:pt x="0" y="144018"/>
                  </a:moveTo>
                  <a:lnTo>
                    <a:pt x="45718" y="144018"/>
                  </a:lnTo>
                  <a:lnTo>
                    <a:pt x="45718" y="0"/>
                  </a:lnTo>
                  <a:lnTo>
                    <a:pt x="0" y="0"/>
                  </a:lnTo>
                  <a:lnTo>
                    <a:pt x="0" y="144018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2" name="object 74"/>
            <p:cNvSpPr>
              <a:spLocks/>
            </p:cNvSpPr>
            <p:nvPr/>
          </p:nvSpPr>
          <p:spPr bwMode="auto">
            <a:xfrm>
              <a:off x="1378126" y="4627958"/>
              <a:ext cx="47438" cy="95459"/>
            </a:xfrm>
            <a:custGeom>
              <a:avLst/>
              <a:gdLst>
                <a:gd name="T0" fmla="*/ 18609 w 57150"/>
                <a:gd name="T1" fmla="*/ 0 h 114935"/>
                <a:gd name="T2" fmla="*/ 0 w 57150"/>
                <a:gd name="T3" fmla="*/ 37726 h 114935"/>
                <a:gd name="T4" fmla="*/ 0 60000 65536"/>
                <a:gd name="T5" fmla="*/ 0 60000 65536"/>
                <a:gd name="T6" fmla="*/ 0 w 57150"/>
                <a:gd name="T7" fmla="*/ 0 h 114935"/>
                <a:gd name="T8" fmla="*/ 57150 w 57150"/>
                <a:gd name="T9" fmla="*/ 114935 h 1149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150" h="114935">
                  <a:moveTo>
                    <a:pt x="56896" y="0"/>
                  </a:moveTo>
                  <a:lnTo>
                    <a:pt x="0" y="114935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3" name="object 75"/>
            <p:cNvSpPr>
              <a:spLocks/>
            </p:cNvSpPr>
            <p:nvPr/>
          </p:nvSpPr>
          <p:spPr bwMode="auto">
            <a:xfrm>
              <a:off x="1462671" y="4622684"/>
              <a:ext cx="51127" cy="95459"/>
            </a:xfrm>
            <a:custGeom>
              <a:avLst/>
              <a:gdLst>
                <a:gd name="T0" fmla="*/ 0 w 61595"/>
                <a:gd name="T1" fmla="*/ 0 h 114935"/>
                <a:gd name="T2" fmla="*/ 19979 w 61595"/>
                <a:gd name="T3" fmla="*/ 37726 h 114935"/>
                <a:gd name="T4" fmla="*/ 0 60000 65536"/>
                <a:gd name="T5" fmla="*/ 0 60000 65536"/>
                <a:gd name="T6" fmla="*/ 0 w 61595"/>
                <a:gd name="T7" fmla="*/ 0 h 114935"/>
                <a:gd name="T8" fmla="*/ 61595 w 61595"/>
                <a:gd name="T9" fmla="*/ 114935 h 1149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595" h="114935">
                  <a:moveTo>
                    <a:pt x="0" y="0"/>
                  </a:moveTo>
                  <a:lnTo>
                    <a:pt x="61087" y="114935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4" name="object 76"/>
            <p:cNvSpPr>
              <a:spLocks/>
            </p:cNvSpPr>
            <p:nvPr/>
          </p:nvSpPr>
          <p:spPr bwMode="auto">
            <a:xfrm>
              <a:off x="1559042" y="4533135"/>
              <a:ext cx="89077" cy="91766"/>
            </a:xfrm>
            <a:custGeom>
              <a:avLst/>
              <a:gdLst>
                <a:gd name="T0" fmla="*/ 17293 w 107314"/>
                <a:gd name="T1" fmla="*/ 0 h 110489"/>
                <a:gd name="T2" fmla="*/ 5046 w 107314"/>
                <a:gd name="T3" fmla="*/ 5351 h 110489"/>
                <a:gd name="T4" fmla="*/ 33 w 107314"/>
                <a:gd name="T5" fmla="*/ 17733 h 110489"/>
                <a:gd name="T6" fmla="*/ 0 w 107314"/>
                <a:gd name="T7" fmla="*/ 18585 h 110489"/>
                <a:gd name="T8" fmla="*/ 732 w 107314"/>
                <a:gd name="T9" fmla="*/ 23255 h 110489"/>
                <a:gd name="T10" fmla="*/ 8911 w 107314"/>
                <a:gd name="T11" fmla="*/ 33715 h 110489"/>
                <a:gd name="T12" fmla="*/ 17894 w 107314"/>
                <a:gd name="T13" fmla="*/ 36093 h 110489"/>
                <a:gd name="T14" fmla="*/ 22435 w 107314"/>
                <a:gd name="T15" fmla="*/ 35357 h 110489"/>
                <a:gd name="T16" fmla="*/ 32609 w 107314"/>
                <a:gd name="T17" fmla="*/ 26945 h 110489"/>
                <a:gd name="T18" fmla="*/ 34924 w 107314"/>
                <a:gd name="T19" fmla="*/ 17733 h 110489"/>
                <a:gd name="T20" fmla="*/ 34237 w 107314"/>
                <a:gd name="T21" fmla="*/ 13010 h 110489"/>
                <a:gd name="T22" fmla="*/ 26148 w 107314"/>
                <a:gd name="T23" fmla="*/ 2415 h 110489"/>
                <a:gd name="T24" fmla="*/ 17293 w 107314"/>
                <a:gd name="T25" fmla="*/ 0 h 1104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7314"/>
                <a:gd name="T40" fmla="*/ 0 h 110489"/>
                <a:gd name="T41" fmla="*/ 107314 w 107314"/>
                <a:gd name="T42" fmla="*/ 110489 h 1104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7314" h="110489">
                  <a:moveTo>
                    <a:pt x="52867" y="0"/>
                  </a:moveTo>
                  <a:lnTo>
                    <a:pt x="15425" y="16304"/>
                  </a:lnTo>
                  <a:lnTo>
                    <a:pt x="101" y="54025"/>
                  </a:lnTo>
                  <a:lnTo>
                    <a:pt x="0" y="56621"/>
                  </a:lnTo>
                  <a:lnTo>
                    <a:pt x="2239" y="70851"/>
                  </a:lnTo>
                  <a:lnTo>
                    <a:pt x="27244" y="102718"/>
                  </a:lnTo>
                  <a:lnTo>
                    <a:pt x="54708" y="109963"/>
                  </a:lnTo>
                  <a:lnTo>
                    <a:pt x="68593" y="107722"/>
                  </a:lnTo>
                  <a:lnTo>
                    <a:pt x="99698" y="82092"/>
                  </a:lnTo>
                  <a:lnTo>
                    <a:pt x="106775" y="54025"/>
                  </a:lnTo>
                  <a:lnTo>
                    <a:pt x="104673" y="39638"/>
                  </a:lnTo>
                  <a:lnTo>
                    <a:pt x="79942" y="7358"/>
                  </a:lnTo>
                  <a:lnTo>
                    <a:pt x="52867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5" name="object 77"/>
            <p:cNvSpPr>
              <a:spLocks/>
            </p:cNvSpPr>
            <p:nvPr/>
          </p:nvSpPr>
          <p:spPr bwMode="auto">
            <a:xfrm>
              <a:off x="1559022" y="4533135"/>
              <a:ext cx="89077" cy="91766"/>
            </a:xfrm>
            <a:custGeom>
              <a:avLst/>
              <a:gdLst>
                <a:gd name="T0" fmla="*/ 0 w 107314"/>
                <a:gd name="T1" fmla="*/ 18049 h 110489"/>
                <a:gd name="T2" fmla="*/ 5053 w 107314"/>
                <a:gd name="T3" fmla="*/ 5351 h 110489"/>
                <a:gd name="T4" fmla="*/ 17299 w 107314"/>
                <a:gd name="T5" fmla="*/ 0 h 110489"/>
                <a:gd name="T6" fmla="*/ 21969 w 107314"/>
                <a:gd name="T7" fmla="*/ 630 h 110489"/>
                <a:gd name="T8" fmla="*/ 32449 w 107314"/>
                <a:gd name="T9" fmla="*/ 8771 h 110489"/>
                <a:gd name="T10" fmla="*/ 34931 w 107314"/>
                <a:gd name="T11" fmla="*/ 17733 h 110489"/>
                <a:gd name="T12" fmla="*/ 34327 w 107314"/>
                <a:gd name="T13" fmla="*/ 22594 h 110489"/>
                <a:gd name="T14" fmla="*/ 26515 w 107314"/>
                <a:gd name="T15" fmla="*/ 33483 h 110489"/>
                <a:gd name="T16" fmla="*/ 17902 w 107314"/>
                <a:gd name="T17" fmla="*/ 36093 h 110489"/>
                <a:gd name="T18" fmla="*/ 13154 w 107314"/>
                <a:gd name="T19" fmla="*/ 35473 h 110489"/>
                <a:gd name="T20" fmla="*/ 2566 w 107314"/>
                <a:gd name="T21" fmla="*/ 27443 h 110489"/>
                <a:gd name="T22" fmla="*/ 0 w 107314"/>
                <a:gd name="T23" fmla="*/ 18049 h 1104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314"/>
                <a:gd name="T37" fmla="*/ 0 h 110489"/>
                <a:gd name="T38" fmla="*/ 107314 w 107314"/>
                <a:gd name="T39" fmla="*/ 110489 h 1104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314" h="110489">
                  <a:moveTo>
                    <a:pt x="0" y="54987"/>
                  </a:moveTo>
                  <a:lnTo>
                    <a:pt x="15448" y="16304"/>
                  </a:lnTo>
                  <a:lnTo>
                    <a:pt x="52890" y="0"/>
                  </a:lnTo>
                  <a:lnTo>
                    <a:pt x="67169" y="1923"/>
                  </a:lnTo>
                  <a:lnTo>
                    <a:pt x="99206" y="26725"/>
                  </a:lnTo>
                  <a:lnTo>
                    <a:pt x="106798" y="54025"/>
                  </a:lnTo>
                  <a:lnTo>
                    <a:pt x="104950" y="68838"/>
                  </a:lnTo>
                  <a:lnTo>
                    <a:pt x="81067" y="102012"/>
                  </a:lnTo>
                  <a:lnTo>
                    <a:pt x="54732" y="109963"/>
                  </a:lnTo>
                  <a:lnTo>
                    <a:pt x="40216" y="108073"/>
                  </a:lnTo>
                  <a:lnTo>
                    <a:pt x="7846" y="83609"/>
                  </a:lnTo>
                  <a:lnTo>
                    <a:pt x="0" y="54987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6" name="object 78"/>
            <p:cNvSpPr>
              <a:spLocks/>
            </p:cNvSpPr>
            <p:nvPr/>
          </p:nvSpPr>
          <p:spPr bwMode="auto">
            <a:xfrm>
              <a:off x="1569880" y="4613650"/>
              <a:ext cx="66940" cy="148198"/>
            </a:xfrm>
            <a:custGeom>
              <a:avLst/>
              <a:gdLst>
                <a:gd name="T0" fmla="*/ 11096 w 80645"/>
                <a:gd name="T1" fmla="*/ 0 h 178435"/>
                <a:gd name="T2" fmla="*/ 2384 w 80645"/>
                <a:gd name="T3" fmla="*/ 12146 h 178435"/>
                <a:gd name="T4" fmla="*/ 7 w 80645"/>
                <a:gd name="T5" fmla="*/ 28924 h 178435"/>
                <a:gd name="T6" fmla="*/ 0 w 80645"/>
                <a:gd name="T7" fmla="*/ 58469 h 178435"/>
                <a:gd name="T8" fmla="*/ 26294 w 80645"/>
                <a:gd name="T9" fmla="*/ 58469 h 178435"/>
                <a:gd name="T10" fmla="*/ 26294 w 80645"/>
                <a:gd name="T11" fmla="*/ 28924 h 178435"/>
                <a:gd name="T12" fmla="*/ 23912 w 80645"/>
                <a:gd name="T13" fmla="*/ 12569 h 178435"/>
                <a:gd name="T14" fmla="*/ 14409 w 80645"/>
                <a:gd name="T15" fmla="*/ 478 h 178435"/>
                <a:gd name="T16" fmla="*/ 11096 w 80645"/>
                <a:gd name="T17" fmla="*/ 0 h 1784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645"/>
                <a:gd name="T28" fmla="*/ 0 h 178435"/>
                <a:gd name="T29" fmla="*/ 80645 w 80645"/>
                <a:gd name="T30" fmla="*/ 178435 h 1784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645" h="178435">
                  <a:moveTo>
                    <a:pt x="33925" y="0"/>
                  </a:moveTo>
                  <a:lnTo>
                    <a:pt x="7288" y="37005"/>
                  </a:lnTo>
                  <a:lnTo>
                    <a:pt x="22" y="88121"/>
                  </a:lnTo>
                  <a:lnTo>
                    <a:pt x="0" y="178136"/>
                  </a:lnTo>
                  <a:lnTo>
                    <a:pt x="80391" y="178136"/>
                  </a:lnTo>
                  <a:lnTo>
                    <a:pt x="80390" y="88121"/>
                  </a:lnTo>
                  <a:lnTo>
                    <a:pt x="73109" y="38291"/>
                  </a:lnTo>
                  <a:lnTo>
                    <a:pt x="44053" y="1460"/>
                  </a:lnTo>
                  <a:lnTo>
                    <a:pt x="33925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7" name="object 79"/>
            <p:cNvSpPr>
              <a:spLocks/>
            </p:cNvSpPr>
            <p:nvPr/>
          </p:nvSpPr>
          <p:spPr bwMode="auto">
            <a:xfrm>
              <a:off x="1569880" y="4613650"/>
              <a:ext cx="66940" cy="148198"/>
            </a:xfrm>
            <a:custGeom>
              <a:avLst/>
              <a:gdLst>
                <a:gd name="T0" fmla="*/ 0 w 80645"/>
                <a:gd name="T1" fmla="*/ 58469 h 178435"/>
                <a:gd name="T2" fmla="*/ 0 w 80645"/>
                <a:gd name="T3" fmla="*/ 29081 h 178435"/>
                <a:gd name="T4" fmla="*/ 284 w 80645"/>
                <a:gd name="T5" fmla="*/ 22952 h 178435"/>
                <a:gd name="T6" fmla="*/ 4085 w 80645"/>
                <a:gd name="T7" fmla="*/ 7730 h 178435"/>
                <a:gd name="T8" fmla="*/ 11096 w 80645"/>
                <a:gd name="T9" fmla="*/ 0 h 178435"/>
                <a:gd name="T10" fmla="*/ 14409 w 80645"/>
                <a:gd name="T11" fmla="*/ 478 h 178435"/>
                <a:gd name="T12" fmla="*/ 23912 w 80645"/>
                <a:gd name="T13" fmla="*/ 12569 h 178435"/>
                <a:gd name="T14" fmla="*/ 26294 w 80645"/>
                <a:gd name="T15" fmla="*/ 28924 h 178435"/>
                <a:gd name="T16" fmla="*/ 26294 w 80645"/>
                <a:gd name="T17" fmla="*/ 58469 h 178435"/>
                <a:gd name="T18" fmla="*/ 0 w 80645"/>
                <a:gd name="T19" fmla="*/ 58469 h 178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645"/>
                <a:gd name="T31" fmla="*/ 0 h 178435"/>
                <a:gd name="T32" fmla="*/ 80645 w 80645"/>
                <a:gd name="T33" fmla="*/ 178435 h 1784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645" h="178435">
                  <a:moveTo>
                    <a:pt x="0" y="178136"/>
                  </a:moveTo>
                  <a:lnTo>
                    <a:pt x="0" y="88601"/>
                  </a:lnTo>
                  <a:lnTo>
                    <a:pt x="868" y="69928"/>
                  </a:lnTo>
                  <a:lnTo>
                    <a:pt x="12487" y="23550"/>
                  </a:lnTo>
                  <a:lnTo>
                    <a:pt x="33925" y="0"/>
                  </a:lnTo>
                  <a:lnTo>
                    <a:pt x="44053" y="1460"/>
                  </a:lnTo>
                  <a:lnTo>
                    <a:pt x="73109" y="38291"/>
                  </a:lnTo>
                  <a:lnTo>
                    <a:pt x="80390" y="88121"/>
                  </a:lnTo>
                  <a:lnTo>
                    <a:pt x="80391" y="178136"/>
                  </a:lnTo>
                  <a:lnTo>
                    <a:pt x="0" y="17813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8" name="object 80"/>
            <p:cNvSpPr>
              <a:spLocks/>
            </p:cNvSpPr>
            <p:nvPr/>
          </p:nvSpPr>
          <p:spPr bwMode="auto">
            <a:xfrm>
              <a:off x="1601505" y="4731222"/>
              <a:ext cx="0" cy="119719"/>
            </a:xfrm>
            <a:custGeom>
              <a:avLst/>
              <a:gdLst>
                <a:gd name="T0" fmla="*/ 0 h 144145"/>
                <a:gd name="T1" fmla="*/ 47271 h 144145"/>
                <a:gd name="T2" fmla="*/ 0 60000 65536"/>
                <a:gd name="T3" fmla="*/ 0 60000 65536"/>
                <a:gd name="T4" fmla="*/ 0 h 144145"/>
                <a:gd name="T5" fmla="*/ 144145 h 144145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44145">
                  <a:moveTo>
                    <a:pt x="0" y="0"/>
                  </a:moveTo>
                  <a:lnTo>
                    <a:pt x="0" y="144018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9" name="object 81"/>
            <p:cNvSpPr>
              <a:spLocks/>
            </p:cNvSpPr>
            <p:nvPr/>
          </p:nvSpPr>
          <p:spPr bwMode="auto">
            <a:xfrm>
              <a:off x="1582530" y="4731222"/>
              <a:ext cx="37950" cy="119719"/>
            </a:xfrm>
            <a:custGeom>
              <a:avLst/>
              <a:gdLst>
                <a:gd name="T0" fmla="*/ 0 w 45720"/>
                <a:gd name="T1" fmla="*/ 47271 h 144145"/>
                <a:gd name="T2" fmla="*/ 14953 w 45720"/>
                <a:gd name="T3" fmla="*/ 47271 h 144145"/>
                <a:gd name="T4" fmla="*/ 14953 w 45720"/>
                <a:gd name="T5" fmla="*/ 0 h 144145"/>
                <a:gd name="T6" fmla="*/ 0 w 45720"/>
                <a:gd name="T7" fmla="*/ 0 h 144145"/>
                <a:gd name="T8" fmla="*/ 0 w 45720"/>
                <a:gd name="T9" fmla="*/ 47271 h 144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"/>
                <a:gd name="T16" fmla="*/ 0 h 144145"/>
                <a:gd name="T17" fmla="*/ 45720 w 45720"/>
                <a:gd name="T18" fmla="*/ 144145 h 144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" h="144145">
                  <a:moveTo>
                    <a:pt x="0" y="144018"/>
                  </a:moveTo>
                  <a:lnTo>
                    <a:pt x="45718" y="144018"/>
                  </a:lnTo>
                  <a:lnTo>
                    <a:pt x="45718" y="0"/>
                  </a:lnTo>
                  <a:lnTo>
                    <a:pt x="0" y="0"/>
                  </a:lnTo>
                  <a:lnTo>
                    <a:pt x="0" y="144018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0" name="object 82"/>
            <p:cNvSpPr>
              <a:spLocks/>
            </p:cNvSpPr>
            <p:nvPr/>
          </p:nvSpPr>
          <p:spPr bwMode="auto">
            <a:xfrm>
              <a:off x="1535303" y="4624478"/>
              <a:ext cx="47438" cy="95459"/>
            </a:xfrm>
            <a:custGeom>
              <a:avLst/>
              <a:gdLst>
                <a:gd name="T0" fmla="*/ 18609 w 57150"/>
                <a:gd name="T1" fmla="*/ 0 h 114935"/>
                <a:gd name="T2" fmla="*/ 0 w 57150"/>
                <a:gd name="T3" fmla="*/ 37726 h 114935"/>
                <a:gd name="T4" fmla="*/ 0 60000 65536"/>
                <a:gd name="T5" fmla="*/ 0 60000 65536"/>
                <a:gd name="T6" fmla="*/ 0 w 57150"/>
                <a:gd name="T7" fmla="*/ 0 h 114935"/>
                <a:gd name="T8" fmla="*/ 57150 w 57150"/>
                <a:gd name="T9" fmla="*/ 114935 h 1149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150" h="114935">
                  <a:moveTo>
                    <a:pt x="56895" y="0"/>
                  </a:moveTo>
                  <a:lnTo>
                    <a:pt x="0" y="114935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1" name="object 83"/>
            <p:cNvSpPr>
              <a:spLocks/>
            </p:cNvSpPr>
            <p:nvPr/>
          </p:nvSpPr>
          <p:spPr bwMode="auto">
            <a:xfrm>
              <a:off x="1619954" y="4619204"/>
              <a:ext cx="50601" cy="95459"/>
            </a:xfrm>
            <a:custGeom>
              <a:avLst/>
              <a:gdLst>
                <a:gd name="T0" fmla="*/ 0 w 60960"/>
                <a:gd name="T1" fmla="*/ 0 h 114935"/>
                <a:gd name="T2" fmla="*/ 19940 w 60960"/>
                <a:gd name="T3" fmla="*/ 37726 h 114935"/>
                <a:gd name="T4" fmla="*/ 0 60000 65536"/>
                <a:gd name="T5" fmla="*/ 0 60000 65536"/>
                <a:gd name="T6" fmla="*/ 0 w 60960"/>
                <a:gd name="T7" fmla="*/ 0 h 114935"/>
                <a:gd name="T8" fmla="*/ 60960 w 60960"/>
                <a:gd name="T9" fmla="*/ 114935 h 1149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0960" h="114935">
                  <a:moveTo>
                    <a:pt x="0" y="0"/>
                  </a:moveTo>
                  <a:lnTo>
                    <a:pt x="60960" y="114935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2" name="object 84"/>
            <p:cNvSpPr>
              <a:spLocks/>
            </p:cNvSpPr>
            <p:nvPr/>
          </p:nvSpPr>
          <p:spPr bwMode="auto">
            <a:xfrm>
              <a:off x="1259866" y="5383378"/>
              <a:ext cx="89077" cy="91766"/>
            </a:xfrm>
            <a:custGeom>
              <a:avLst/>
              <a:gdLst>
                <a:gd name="T0" fmla="*/ 17293 w 107314"/>
                <a:gd name="T1" fmla="*/ 0 h 110489"/>
                <a:gd name="T2" fmla="*/ 5046 w 107314"/>
                <a:gd name="T3" fmla="*/ 5351 h 110489"/>
                <a:gd name="T4" fmla="*/ 33 w 107314"/>
                <a:gd name="T5" fmla="*/ 17733 h 110489"/>
                <a:gd name="T6" fmla="*/ 0 w 107314"/>
                <a:gd name="T7" fmla="*/ 18585 h 110489"/>
                <a:gd name="T8" fmla="*/ 732 w 107314"/>
                <a:gd name="T9" fmla="*/ 23255 h 110489"/>
                <a:gd name="T10" fmla="*/ 8911 w 107314"/>
                <a:gd name="T11" fmla="*/ 33715 h 110489"/>
                <a:gd name="T12" fmla="*/ 17894 w 107314"/>
                <a:gd name="T13" fmla="*/ 36093 h 110489"/>
                <a:gd name="T14" fmla="*/ 22435 w 107314"/>
                <a:gd name="T15" fmla="*/ 35357 h 110489"/>
                <a:gd name="T16" fmla="*/ 32609 w 107314"/>
                <a:gd name="T17" fmla="*/ 26945 h 110489"/>
                <a:gd name="T18" fmla="*/ 34924 w 107314"/>
                <a:gd name="T19" fmla="*/ 17733 h 110489"/>
                <a:gd name="T20" fmla="*/ 34237 w 107314"/>
                <a:gd name="T21" fmla="*/ 13010 h 110489"/>
                <a:gd name="T22" fmla="*/ 26148 w 107314"/>
                <a:gd name="T23" fmla="*/ 2415 h 110489"/>
                <a:gd name="T24" fmla="*/ 17293 w 107314"/>
                <a:gd name="T25" fmla="*/ 0 h 1104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7314"/>
                <a:gd name="T40" fmla="*/ 0 h 110489"/>
                <a:gd name="T41" fmla="*/ 107314 w 107314"/>
                <a:gd name="T42" fmla="*/ 110489 h 1104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7314" h="110489">
                  <a:moveTo>
                    <a:pt x="52867" y="0"/>
                  </a:moveTo>
                  <a:lnTo>
                    <a:pt x="15425" y="16304"/>
                  </a:lnTo>
                  <a:lnTo>
                    <a:pt x="101" y="54025"/>
                  </a:lnTo>
                  <a:lnTo>
                    <a:pt x="0" y="56621"/>
                  </a:lnTo>
                  <a:lnTo>
                    <a:pt x="2239" y="70851"/>
                  </a:lnTo>
                  <a:lnTo>
                    <a:pt x="27244" y="102718"/>
                  </a:lnTo>
                  <a:lnTo>
                    <a:pt x="54708" y="109963"/>
                  </a:lnTo>
                  <a:lnTo>
                    <a:pt x="68593" y="107722"/>
                  </a:lnTo>
                  <a:lnTo>
                    <a:pt x="99698" y="82092"/>
                  </a:lnTo>
                  <a:lnTo>
                    <a:pt x="106775" y="54025"/>
                  </a:lnTo>
                  <a:lnTo>
                    <a:pt x="104673" y="39638"/>
                  </a:lnTo>
                  <a:lnTo>
                    <a:pt x="79942" y="7358"/>
                  </a:lnTo>
                  <a:lnTo>
                    <a:pt x="52867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3" name="object 85"/>
            <p:cNvSpPr>
              <a:spLocks/>
            </p:cNvSpPr>
            <p:nvPr/>
          </p:nvSpPr>
          <p:spPr bwMode="auto">
            <a:xfrm>
              <a:off x="1259847" y="5383378"/>
              <a:ext cx="89077" cy="91766"/>
            </a:xfrm>
            <a:custGeom>
              <a:avLst/>
              <a:gdLst>
                <a:gd name="T0" fmla="*/ 0 w 107314"/>
                <a:gd name="T1" fmla="*/ 18049 h 110489"/>
                <a:gd name="T2" fmla="*/ 5053 w 107314"/>
                <a:gd name="T3" fmla="*/ 5351 h 110489"/>
                <a:gd name="T4" fmla="*/ 17299 w 107314"/>
                <a:gd name="T5" fmla="*/ 0 h 110489"/>
                <a:gd name="T6" fmla="*/ 21969 w 107314"/>
                <a:gd name="T7" fmla="*/ 630 h 110489"/>
                <a:gd name="T8" fmla="*/ 32449 w 107314"/>
                <a:gd name="T9" fmla="*/ 8771 h 110489"/>
                <a:gd name="T10" fmla="*/ 34931 w 107314"/>
                <a:gd name="T11" fmla="*/ 17733 h 110489"/>
                <a:gd name="T12" fmla="*/ 34327 w 107314"/>
                <a:gd name="T13" fmla="*/ 22594 h 110489"/>
                <a:gd name="T14" fmla="*/ 26515 w 107314"/>
                <a:gd name="T15" fmla="*/ 33483 h 110489"/>
                <a:gd name="T16" fmla="*/ 17902 w 107314"/>
                <a:gd name="T17" fmla="*/ 36093 h 110489"/>
                <a:gd name="T18" fmla="*/ 13154 w 107314"/>
                <a:gd name="T19" fmla="*/ 35473 h 110489"/>
                <a:gd name="T20" fmla="*/ 2566 w 107314"/>
                <a:gd name="T21" fmla="*/ 27443 h 110489"/>
                <a:gd name="T22" fmla="*/ 0 w 107314"/>
                <a:gd name="T23" fmla="*/ 18049 h 1104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314"/>
                <a:gd name="T37" fmla="*/ 0 h 110489"/>
                <a:gd name="T38" fmla="*/ 107314 w 107314"/>
                <a:gd name="T39" fmla="*/ 110489 h 1104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314" h="110489">
                  <a:moveTo>
                    <a:pt x="0" y="54987"/>
                  </a:moveTo>
                  <a:lnTo>
                    <a:pt x="15448" y="16304"/>
                  </a:lnTo>
                  <a:lnTo>
                    <a:pt x="52890" y="0"/>
                  </a:lnTo>
                  <a:lnTo>
                    <a:pt x="67169" y="1923"/>
                  </a:lnTo>
                  <a:lnTo>
                    <a:pt x="99206" y="26725"/>
                  </a:lnTo>
                  <a:lnTo>
                    <a:pt x="106798" y="54025"/>
                  </a:lnTo>
                  <a:lnTo>
                    <a:pt x="104950" y="68838"/>
                  </a:lnTo>
                  <a:lnTo>
                    <a:pt x="81067" y="102012"/>
                  </a:lnTo>
                  <a:lnTo>
                    <a:pt x="54732" y="109963"/>
                  </a:lnTo>
                  <a:lnTo>
                    <a:pt x="40216" y="108073"/>
                  </a:lnTo>
                  <a:lnTo>
                    <a:pt x="7846" y="83609"/>
                  </a:lnTo>
                  <a:lnTo>
                    <a:pt x="0" y="54987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4" name="object 86"/>
            <p:cNvSpPr>
              <a:spLocks/>
            </p:cNvSpPr>
            <p:nvPr/>
          </p:nvSpPr>
          <p:spPr bwMode="auto">
            <a:xfrm>
              <a:off x="1270705" y="5463902"/>
              <a:ext cx="66940" cy="148198"/>
            </a:xfrm>
            <a:custGeom>
              <a:avLst/>
              <a:gdLst>
                <a:gd name="T0" fmla="*/ 11127 w 80645"/>
                <a:gd name="T1" fmla="*/ 0 h 178435"/>
                <a:gd name="T2" fmla="*/ 2395 w 80645"/>
                <a:gd name="T3" fmla="*/ 12149 h 178435"/>
                <a:gd name="T4" fmla="*/ 7 w 80645"/>
                <a:gd name="T5" fmla="*/ 28936 h 178435"/>
                <a:gd name="T6" fmla="*/ 0 w 80645"/>
                <a:gd name="T7" fmla="*/ 58465 h 178435"/>
                <a:gd name="T8" fmla="*/ 26294 w 80645"/>
                <a:gd name="T9" fmla="*/ 58465 h 178435"/>
                <a:gd name="T10" fmla="*/ 26294 w 80645"/>
                <a:gd name="T11" fmla="*/ 28936 h 178435"/>
                <a:gd name="T12" fmla="*/ 23927 w 80645"/>
                <a:gd name="T13" fmla="*/ 12572 h 178435"/>
                <a:gd name="T14" fmla="*/ 14442 w 80645"/>
                <a:gd name="T15" fmla="*/ 478 h 178435"/>
                <a:gd name="T16" fmla="*/ 11127 w 80645"/>
                <a:gd name="T17" fmla="*/ 0 h 1784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645"/>
                <a:gd name="T28" fmla="*/ 0 h 178435"/>
                <a:gd name="T29" fmla="*/ 80645 w 80645"/>
                <a:gd name="T30" fmla="*/ 178435 h 1784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645" h="178435">
                  <a:moveTo>
                    <a:pt x="34018" y="0"/>
                  </a:moveTo>
                  <a:lnTo>
                    <a:pt x="7323" y="37017"/>
                  </a:lnTo>
                  <a:lnTo>
                    <a:pt x="20" y="88158"/>
                  </a:lnTo>
                  <a:lnTo>
                    <a:pt x="0" y="178125"/>
                  </a:lnTo>
                  <a:lnTo>
                    <a:pt x="80390" y="178125"/>
                  </a:lnTo>
                  <a:lnTo>
                    <a:pt x="80390" y="88158"/>
                  </a:lnTo>
                  <a:lnTo>
                    <a:pt x="73156" y="38304"/>
                  </a:lnTo>
                  <a:lnTo>
                    <a:pt x="44155" y="1458"/>
                  </a:lnTo>
                  <a:lnTo>
                    <a:pt x="34018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5" name="object 87"/>
            <p:cNvSpPr>
              <a:spLocks/>
            </p:cNvSpPr>
            <p:nvPr/>
          </p:nvSpPr>
          <p:spPr bwMode="auto">
            <a:xfrm>
              <a:off x="1270705" y="5463902"/>
              <a:ext cx="66940" cy="148198"/>
            </a:xfrm>
            <a:custGeom>
              <a:avLst/>
              <a:gdLst>
                <a:gd name="T0" fmla="*/ 0 w 80645"/>
                <a:gd name="T1" fmla="*/ 58465 h 178435"/>
                <a:gd name="T2" fmla="*/ 0 w 80645"/>
                <a:gd name="T3" fmla="*/ 29077 h 178435"/>
                <a:gd name="T4" fmla="*/ 286 w 80645"/>
                <a:gd name="T5" fmla="*/ 22951 h 178435"/>
                <a:gd name="T6" fmla="*/ 4102 w 80645"/>
                <a:gd name="T7" fmla="*/ 7735 h 178435"/>
                <a:gd name="T8" fmla="*/ 11127 w 80645"/>
                <a:gd name="T9" fmla="*/ 0 h 178435"/>
                <a:gd name="T10" fmla="*/ 14442 w 80645"/>
                <a:gd name="T11" fmla="*/ 478 h 178435"/>
                <a:gd name="T12" fmla="*/ 23927 w 80645"/>
                <a:gd name="T13" fmla="*/ 12572 h 178435"/>
                <a:gd name="T14" fmla="*/ 26294 w 80645"/>
                <a:gd name="T15" fmla="*/ 28936 h 178435"/>
                <a:gd name="T16" fmla="*/ 26294 w 80645"/>
                <a:gd name="T17" fmla="*/ 58465 h 178435"/>
                <a:gd name="T18" fmla="*/ 0 w 80645"/>
                <a:gd name="T19" fmla="*/ 58465 h 178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645"/>
                <a:gd name="T31" fmla="*/ 0 h 178435"/>
                <a:gd name="T32" fmla="*/ 80645 w 80645"/>
                <a:gd name="T33" fmla="*/ 178435 h 1784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645" h="178435">
                  <a:moveTo>
                    <a:pt x="0" y="178125"/>
                  </a:moveTo>
                  <a:lnTo>
                    <a:pt x="0" y="88590"/>
                  </a:lnTo>
                  <a:lnTo>
                    <a:pt x="873" y="69927"/>
                  </a:lnTo>
                  <a:lnTo>
                    <a:pt x="12541" y="23566"/>
                  </a:lnTo>
                  <a:lnTo>
                    <a:pt x="34018" y="0"/>
                  </a:lnTo>
                  <a:lnTo>
                    <a:pt x="44155" y="1458"/>
                  </a:lnTo>
                  <a:lnTo>
                    <a:pt x="73156" y="38304"/>
                  </a:lnTo>
                  <a:lnTo>
                    <a:pt x="80390" y="88158"/>
                  </a:lnTo>
                  <a:lnTo>
                    <a:pt x="80390" y="178125"/>
                  </a:lnTo>
                  <a:lnTo>
                    <a:pt x="0" y="178125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6" name="object 88"/>
            <p:cNvSpPr>
              <a:spLocks/>
            </p:cNvSpPr>
            <p:nvPr/>
          </p:nvSpPr>
          <p:spPr bwMode="auto">
            <a:xfrm>
              <a:off x="1302435" y="5581465"/>
              <a:ext cx="0" cy="119719"/>
            </a:xfrm>
            <a:custGeom>
              <a:avLst/>
              <a:gdLst>
                <a:gd name="T0" fmla="*/ 0 h 144145"/>
                <a:gd name="T1" fmla="*/ 47271 h 144145"/>
                <a:gd name="T2" fmla="*/ 0 60000 65536"/>
                <a:gd name="T3" fmla="*/ 0 60000 65536"/>
                <a:gd name="T4" fmla="*/ 0 h 144145"/>
                <a:gd name="T5" fmla="*/ 144145 h 144145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44145">
                  <a:moveTo>
                    <a:pt x="0" y="0"/>
                  </a:moveTo>
                  <a:lnTo>
                    <a:pt x="0" y="144017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7" name="object 89"/>
            <p:cNvSpPr>
              <a:spLocks/>
            </p:cNvSpPr>
            <p:nvPr/>
          </p:nvSpPr>
          <p:spPr bwMode="auto">
            <a:xfrm>
              <a:off x="1283460" y="5581465"/>
              <a:ext cx="37950" cy="119719"/>
            </a:xfrm>
            <a:custGeom>
              <a:avLst/>
              <a:gdLst>
                <a:gd name="T0" fmla="*/ 0 w 45720"/>
                <a:gd name="T1" fmla="*/ 47271 h 144145"/>
                <a:gd name="T2" fmla="*/ 14953 w 45720"/>
                <a:gd name="T3" fmla="*/ 47271 h 144145"/>
                <a:gd name="T4" fmla="*/ 14953 w 45720"/>
                <a:gd name="T5" fmla="*/ 0 h 144145"/>
                <a:gd name="T6" fmla="*/ 0 w 45720"/>
                <a:gd name="T7" fmla="*/ 0 h 144145"/>
                <a:gd name="T8" fmla="*/ 0 w 45720"/>
                <a:gd name="T9" fmla="*/ 47271 h 144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"/>
                <a:gd name="T16" fmla="*/ 0 h 144145"/>
                <a:gd name="T17" fmla="*/ 45720 w 45720"/>
                <a:gd name="T18" fmla="*/ 144145 h 144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" h="144145">
                  <a:moveTo>
                    <a:pt x="0" y="144017"/>
                  </a:moveTo>
                  <a:lnTo>
                    <a:pt x="45718" y="144017"/>
                  </a:lnTo>
                  <a:lnTo>
                    <a:pt x="45718" y="0"/>
                  </a:lnTo>
                  <a:lnTo>
                    <a:pt x="0" y="0"/>
                  </a:lnTo>
                  <a:lnTo>
                    <a:pt x="0" y="144017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8" name="object 90"/>
            <p:cNvSpPr>
              <a:spLocks/>
            </p:cNvSpPr>
            <p:nvPr/>
          </p:nvSpPr>
          <p:spPr bwMode="auto">
            <a:xfrm>
              <a:off x="1283460" y="5481050"/>
              <a:ext cx="140733" cy="36390"/>
            </a:xfrm>
            <a:custGeom>
              <a:avLst/>
              <a:gdLst>
                <a:gd name="T0" fmla="*/ 0 w 169545"/>
                <a:gd name="T1" fmla="*/ 14258 h 43814"/>
                <a:gd name="T2" fmla="*/ 55290 w 169545"/>
                <a:gd name="T3" fmla="*/ 0 h 43814"/>
                <a:gd name="T4" fmla="*/ 0 60000 65536"/>
                <a:gd name="T5" fmla="*/ 0 60000 65536"/>
                <a:gd name="T6" fmla="*/ 0 w 169545"/>
                <a:gd name="T7" fmla="*/ 0 h 43814"/>
                <a:gd name="T8" fmla="*/ 169545 w 169545"/>
                <a:gd name="T9" fmla="*/ 43814 h 438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9545" h="43814">
                  <a:moveTo>
                    <a:pt x="0" y="43434"/>
                  </a:moveTo>
                  <a:lnTo>
                    <a:pt x="169037" y="0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9" name="object 91"/>
            <p:cNvSpPr>
              <a:spLocks/>
            </p:cNvSpPr>
            <p:nvPr/>
          </p:nvSpPr>
          <p:spPr bwMode="auto">
            <a:xfrm>
              <a:off x="1308234" y="5453731"/>
              <a:ext cx="96984" cy="54849"/>
            </a:xfrm>
            <a:custGeom>
              <a:avLst/>
              <a:gdLst>
                <a:gd name="T0" fmla="*/ 0 w 116839"/>
                <a:gd name="T1" fmla="*/ 21636 h 66039"/>
                <a:gd name="T2" fmla="*/ 38176 w 116839"/>
                <a:gd name="T3" fmla="*/ 0 h 66039"/>
                <a:gd name="T4" fmla="*/ 0 60000 65536"/>
                <a:gd name="T5" fmla="*/ 0 60000 65536"/>
                <a:gd name="T6" fmla="*/ 0 w 116839"/>
                <a:gd name="T7" fmla="*/ 0 h 66039"/>
                <a:gd name="T8" fmla="*/ 116839 w 116839"/>
                <a:gd name="T9" fmla="*/ 66039 h 660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6839" h="66039">
                  <a:moveTo>
                    <a:pt x="0" y="65912"/>
                  </a:moveTo>
                  <a:lnTo>
                    <a:pt x="116712" y="0"/>
                  </a:lnTo>
                </a:path>
              </a:pathLst>
            </a:custGeom>
            <a:noFill/>
            <a:ln w="380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0" name="object 92"/>
            <p:cNvSpPr>
              <a:spLocks/>
            </p:cNvSpPr>
            <p:nvPr/>
          </p:nvSpPr>
          <p:spPr bwMode="auto">
            <a:xfrm>
              <a:off x="1429781" y="5222541"/>
              <a:ext cx="149166" cy="138705"/>
            </a:xfrm>
            <a:custGeom>
              <a:avLst/>
              <a:gdLst>
                <a:gd name="T0" fmla="*/ 26001 w 179704"/>
                <a:gd name="T1" fmla="*/ 0 h 167004"/>
                <a:gd name="T2" fmla="*/ 12757 w 179704"/>
                <a:gd name="T3" fmla="*/ 4641 h 167004"/>
                <a:gd name="T4" fmla="*/ 3489 w 179704"/>
                <a:gd name="T5" fmla="*/ 14334 h 167004"/>
                <a:gd name="T6" fmla="*/ 0 w 179704"/>
                <a:gd name="T7" fmla="*/ 27380 h 167004"/>
                <a:gd name="T8" fmla="*/ 96 w 179704"/>
                <a:gd name="T9" fmla="*/ 29630 h 167004"/>
                <a:gd name="T10" fmla="*/ 6826 w 179704"/>
                <a:gd name="T11" fmla="*/ 44663 h 167004"/>
                <a:gd name="T12" fmla="*/ 18061 w 179704"/>
                <a:gd name="T13" fmla="*/ 52073 h 167004"/>
                <a:gd name="T14" fmla="*/ 33727 w 179704"/>
                <a:gd name="T15" fmla="*/ 54668 h 167004"/>
                <a:gd name="T16" fmla="*/ 38301 w 179704"/>
                <a:gd name="T17" fmla="*/ 53654 h 167004"/>
                <a:gd name="T18" fmla="*/ 49946 w 179704"/>
                <a:gd name="T19" fmla="*/ 46865 h 167004"/>
                <a:gd name="T20" fmla="*/ 57156 w 179704"/>
                <a:gd name="T21" fmla="*/ 35496 h 167004"/>
                <a:gd name="T22" fmla="*/ 58663 w 179704"/>
                <a:gd name="T23" fmla="*/ 26035 h 167004"/>
                <a:gd name="T24" fmla="*/ 58077 w 179704"/>
                <a:gd name="T25" fmla="*/ 21756 h 167004"/>
                <a:gd name="T26" fmla="*/ 52299 w 179704"/>
                <a:gd name="T27" fmla="*/ 10518 h 167004"/>
                <a:gd name="T28" fmla="*/ 41272 w 179704"/>
                <a:gd name="T29" fmla="*/ 2791 h 167004"/>
                <a:gd name="T30" fmla="*/ 26001 w 179704"/>
                <a:gd name="T31" fmla="*/ 0 h 1670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9704"/>
                <a:gd name="T49" fmla="*/ 0 h 167004"/>
                <a:gd name="T50" fmla="*/ 179704 w 179704"/>
                <a:gd name="T51" fmla="*/ 167004 h 16700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9704" h="167004">
                  <a:moveTo>
                    <a:pt x="79493" y="0"/>
                  </a:moveTo>
                  <a:lnTo>
                    <a:pt x="38999" y="14140"/>
                  </a:lnTo>
                  <a:lnTo>
                    <a:pt x="10667" y="43666"/>
                  </a:lnTo>
                  <a:lnTo>
                    <a:pt x="0" y="83413"/>
                  </a:lnTo>
                  <a:lnTo>
                    <a:pt x="294" y="90269"/>
                  </a:lnTo>
                  <a:lnTo>
                    <a:pt x="20867" y="136066"/>
                  </a:lnTo>
                  <a:lnTo>
                    <a:pt x="55215" y="158641"/>
                  </a:lnTo>
                  <a:lnTo>
                    <a:pt x="103108" y="166546"/>
                  </a:lnTo>
                  <a:lnTo>
                    <a:pt x="117095" y="163458"/>
                  </a:lnTo>
                  <a:lnTo>
                    <a:pt x="152696" y="142773"/>
                  </a:lnTo>
                  <a:lnTo>
                    <a:pt x="174737" y="108138"/>
                  </a:lnTo>
                  <a:lnTo>
                    <a:pt x="179345" y="79318"/>
                  </a:lnTo>
                  <a:lnTo>
                    <a:pt x="177555" y="66281"/>
                  </a:lnTo>
                  <a:lnTo>
                    <a:pt x="159889" y="32045"/>
                  </a:lnTo>
                  <a:lnTo>
                    <a:pt x="126174" y="8502"/>
                  </a:lnTo>
                  <a:lnTo>
                    <a:pt x="79493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1" name="object 93"/>
            <p:cNvSpPr>
              <a:spLocks/>
            </p:cNvSpPr>
            <p:nvPr/>
          </p:nvSpPr>
          <p:spPr bwMode="auto">
            <a:xfrm>
              <a:off x="1429781" y="5222541"/>
              <a:ext cx="149166" cy="138705"/>
            </a:xfrm>
            <a:custGeom>
              <a:avLst/>
              <a:gdLst>
                <a:gd name="T0" fmla="*/ 0 w 179704"/>
                <a:gd name="T1" fmla="*/ 27380 h 167004"/>
                <a:gd name="T2" fmla="*/ 3489 w 179704"/>
                <a:gd name="T3" fmla="*/ 14334 h 167004"/>
                <a:gd name="T4" fmla="*/ 12757 w 179704"/>
                <a:gd name="T5" fmla="*/ 4641 h 167004"/>
                <a:gd name="T6" fmla="*/ 26001 w 179704"/>
                <a:gd name="T7" fmla="*/ 0 h 167004"/>
                <a:gd name="T8" fmla="*/ 31501 w 179704"/>
                <a:gd name="T9" fmla="*/ 293 h 167004"/>
                <a:gd name="T10" fmla="*/ 45468 w 179704"/>
                <a:gd name="T11" fmla="*/ 4888 h 167004"/>
                <a:gd name="T12" fmla="*/ 54859 w 179704"/>
                <a:gd name="T13" fmla="*/ 13945 h 167004"/>
                <a:gd name="T14" fmla="*/ 58663 w 179704"/>
                <a:gd name="T15" fmla="*/ 26035 h 167004"/>
                <a:gd name="T16" fmla="*/ 58282 w 179704"/>
                <a:gd name="T17" fmla="*/ 30921 h 167004"/>
                <a:gd name="T18" fmla="*/ 52926 w 179704"/>
                <a:gd name="T19" fmla="*/ 43517 h 167004"/>
                <a:gd name="T20" fmla="*/ 42572 w 179704"/>
                <a:gd name="T21" fmla="*/ 51982 h 167004"/>
                <a:gd name="T22" fmla="*/ 33727 w 179704"/>
                <a:gd name="T23" fmla="*/ 54668 h 167004"/>
                <a:gd name="T24" fmla="*/ 28060 w 179704"/>
                <a:gd name="T25" fmla="*/ 54422 h 167004"/>
                <a:gd name="T26" fmla="*/ 13785 w 179704"/>
                <a:gd name="T27" fmla="*/ 50071 h 167004"/>
                <a:gd name="T28" fmla="*/ 4201 w 179704"/>
                <a:gd name="T29" fmla="*/ 41357 h 167004"/>
                <a:gd name="T30" fmla="*/ 0 w 179704"/>
                <a:gd name="T31" fmla="*/ 27380 h 1670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9704"/>
                <a:gd name="T49" fmla="*/ 0 h 167004"/>
                <a:gd name="T50" fmla="*/ 179704 w 179704"/>
                <a:gd name="T51" fmla="*/ 167004 h 16700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9704" h="167004">
                  <a:moveTo>
                    <a:pt x="0" y="83413"/>
                  </a:moveTo>
                  <a:lnTo>
                    <a:pt x="10667" y="43666"/>
                  </a:lnTo>
                  <a:lnTo>
                    <a:pt x="38999" y="14140"/>
                  </a:lnTo>
                  <a:lnTo>
                    <a:pt x="79493" y="0"/>
                  </a:lnTo>
                  <a:lnTo>
                    <a:pt x="96304" y="894"/>
                  </a:lnTo>
                  <a:lnTo>
                    <a:pt x="139005" y="14893"/>
                  </a:lnTo>
                  <a:lnTo>
                    <a:pt x="167713" y="42483"/>
                  </a:lnTo>
                  <a:lnTo>
                    <a:pt x="179345" y="79318"/>
                  </a:lnTo>
                  <a:lnTo>
                    <a:pt x="178177" y="94200"/>
                  </a:lnTo>
                  <a:lnTo>
                    <a:pt x="161804" y="132576"/>
                  </a:lnTo>
                  <a:lnTo>
                    <a:pt x="130149" y="158366"/>
                  </a:lnTo>
                  <a:lnTo>
                    <a:pt x="103108" y="166546"/>
                  </a:lnTo>
                  <a:lnTo>
                    <a:pt x="85787" y="165796"/>
                  </a:lnTo>
                  <a:lnTo>
                    <a:pt x="42142" y="152543"/>
                  </a:lnTo>
                  <a:lnTo>
                    <a:pt x="12843" y="125993"/>
                  </a:lnTo>
                  <a:lnTo>
                    <a:pt x="0" y="83413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2" name="object 94"/>
            <p:cNvSpPr>
              <a:spLocks/>
            </p:cNvSpPr>
            <p:nvPr/>
          </p:nvSpPr>
          <p:spPr bwMode="auto">
            <a:xfrm>
              <a:off x="1471210" y="5334783"/>
              <a:ext cx="119649" cy="274774"/>
            </a:xfrm>
            <a:custGeom>
              <a:avLst/>
              <a:gdLst>
                <a:gd name="T0" fmla="*/ 23027 w 144145"/>
                <a:gd name="T1" fmla="*/ 0 h 330835"/>
                <a:gd name="T2" fmla="*/ 10664 w 144145"/>
                <a:gd name="T3" fmla="*/ 8830 h 330835"/>
                <a:gd name="T4" fmla="*/ 5046 w 144145"/>
                <a:gd name="T5" fmla="*/ 20686 h 330835"/>
                <a:gd name="T6" fmla="*/ 1338 w 144145"/>
                <a:gd name="T7" fmla="*/ 36169 h 330835"/>
                <a:gd name="T8" fmla="*/ 38 w 144145"/>
                <a:gd name="T9" fmla="*/ 52701 h 330835"/>
                <a:gd name="T10" fmla="*/ 0 w 144145"/>
                <a:gd name="T11" fmla="*/ 108454 h 330835"/>
                <a:gd name="T12" fmla="*/ 47064 w 144145"/>
                <a:gd name="T13" fmla="*/ 108454 h 330835"/>
                <a:gd name="T14" fmla="*/ 47055 w 144145"/>
                <a:gd name="T15" fmla="*/ 52701 h 330835"/>
                <a:gd name="T16" fmla="*/ 45514 w 144145"/>
                <a:gd name="T17" fmla="*/ 34876 h 330835"/>
                <a:gd name="T18" fmla="*/ 41624 w 144145"/>
                <a:gd name="T19" fmla="*/ 19683 h 330835"/>
                <a:gd name="T20" fmla="*/ 35816 w 144145"/>
                <a:gd name="T21" fmla="*/ 8168 h 330835"/>
                <a:gd name="T22" fmla="*/ 25821 w 144145"/>
                <a:gd name="T23" fmla="*/ 350 h 330835"/>
                <a:gd name="T24" fmla="*/ 23027 w 144145"/>
                <a:gd name="T25" fmla="*/ 0 h 3308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4145"/>
                <a:gd name="T40" fmla="*/ 0 h 330835"/>
                <a:gd name="T41" fmla="*/ 144145 w 144145"/>
                <a:gd name="T42" fmla="*/ 330835 h 3308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4145" h="330835">
                  <a:moveTo>
                    <a:pt x="70400" y="0"/>
                  </a:moveTo>
                  <a:lnTo>
                    <a:pt x="32603" y="26901"/>
                  </a:lnTo>
                  <a:lnTo>
                    <a:pt x="15426" y="63025"/>
                  </a:lnTo>
                  <a:lnTo>
                    <a:pt x="4090" y="110195"/>
                  </a:lnTo>
                  <a:lnTo>
                    <a:pt x="114" y="160557"/>
                  </a:lnTo>
                  <a:lnTo>
                    <a:pt x="0" y="330413"/>
                  </a:lnTo>
                  <a:lnTo>
                    <a:pt x="143890" y="330413"/>
                  </a:lnTo>
                  <a:lnTo>
                    <a:pt x="143863" y="160557"/>
                  </a:lnTo>
                  <a:lnTo>
                    <a:pt x="139151" y="106254"/>
                  </a:lnTo>
                  <a:lnTo>
                    <a:pt x="127262" y="59966"/>
                  </a:lnTo>
                  <a:lnTo>
                    <a:pt x="109502" y="24886"/>
                  </a:lnTo>
                  <a:lnTo>
                    <a:pt x="78945" y="1067"/>
                  </a:lnTo>
                  <a:lnTo>
                    <a:pt x="70400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3" name="object 95"/>
            <p:cNvSpPr>
              <a:spLocks/>
            </p:cNvSpPr>
            <p:nvPr/>
          </p:nvSpPr>
          <p:spPr bwMode="auto">
            <a:xfrm>
              <a:off x="1471210" y="5334783"/>
              <a:ext cx="119649" cy="274774"/>
            </a:xfrm>
            <a:custGeom>
              <a:avLst/>
              <a:gdLst>
                <a:gd name="T0" fmla="*/ 0 w 144145"/>
                <a:gd name="T1" fmla="*/ 108454 h 330835"/>
                <a:gd name="T2" fmla="*/ 0 w 144145"/>
                <a:gd name="T3" fmla="*/ 54220 h 330835"/>
                <a:gd name="T4" fmla="*/ 154 w 144145"/>
                <a:gd name="T5" fmla="*/ 47983 h 330835"/>
                <a:gd name="T6" fmla="*/ 2333 w 144145"/>
                <a:gd name="T7" fmla="*/ 30671 h 330835"/>
                <a:gd name="T8" fmla="*/ 6728 w 144145"/>
                <a:gd name="T9" fmla="*/ 16280 h 330835"/>
                <a:gd name="T10" fmla="*/ 15244 w 144145"/>
                <a:gd name="T11" fmla="*/ 3463 h 330835"/>
                <a:gd name="T12" fmla="*/ 23027 w 144145"/>
                <a:gd name="T13" fmla="*/ 0 h 330835"/>
                <a:gd name="T14" fmla="*/ 25821 w 144145"/>
                <a:gd name="T15" fmla="*/ 350 h 330835"/>
                <a:gd name="T16" fmla="*/ 35816 w 144145"/>
                <a:gd name="T17" fmla="*/ 8168 h 330835"/>
                <a:gd name="T18" fmla="*/ 41624 w 144145"/>
                <a:gd name="T19" fmla="*/ 19683 h 330835"/>
                <a:gd name="T20" fmla="*/ 45514 w 144145"/>
                <a:gd name="T21" fmla="*/ 34876 h 330835"/>
                <a:gd name="T22" fmla="*/ 47055 w 144145"/>
                <a:gd name="T23" fmla="*/ 52701 h 330835"/>
                <a:gd name="T24" fmla="*/ 47064 w 144145"/>
                <a:gd name="T25" fmla="*/ 108454 h 330835"/>
                <a:gd name="T26" fmla="*/ 0 w 144145"/>
                <a:gd name="T27" fmla="*/ 108454 h 3308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4145"/>
                <a:gd name="T43" fmla="*/ 0 h 330835"/>
                <a:gd name="T44" fmla="*/ 144145 w 144145"/>
                <a:gd name="T45" fmla="*/ 330835 h 3308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4145" h="330835">
                  <a:moveTo>
                    <a:pt x="0" y="330413"/>
                  </a:moveTo>
                  <a:lnTo>
                    <a:pt x="0" y="165186"/>
                  </a:lnTo>
                  <a:lnTo>
                    <a:pt x="471" y="146186"/>
                  </a:lnTo>
                  <a:lnTo>
                    <a:pt x="7133" y="93443"/>
                  </a:lnTo>
                  <a:lnTo>
                    <a:pt x="20572" y="49597"/>
                  </a:lnTo>
                  <a:lnTo>
                    <a:pt x="46606" y="10548"/>
                  </a:lnTo>
                  <a:lnTo>
                    <a:pt x="70400" y="0"/>
                  </a:lnTo>
                  <a:lnTo>
                    <a:pt x="78945" y="1067"/>
                  </a:lnTo>
                  <a:lnTo>
                    <a:pt x="109502" y="24886"/>
                  </a:lnTo>
                  <a:lnTo>
                    <a:pt x="127262" y="59966"/>
                  </a:lnTo>
                  <a:lnTo>
                    <a:pt x="139151" y="106254"/>
                  </a:lnTo>
                  <a:lnTo>
                    <a:pt x="143863" y="160557"/>
                  </a:lnTo>
                  <a:lnTo>
                    <a:pt x="143890" y="330413"/>
                  </a:lnTo>
                  <a:lnTo>
                    <a:pt x="0" y="330413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4" name="object 96"/>
            <p:cNvSpPr>
              <a:spLocks/>
            </p:cNvSpPr>
            <p:nvPr/>
          </p:nvSpPr>
          <p:spPr bwMode="auto">
            <a:xfrm>
              <a:off x="1495771" y="5523040"/>
              <a:ext cx="50074" cy="178787"/>
            </a:xfrm>
            <a:custGeom>
              <a:avLst/>
              <a:gdLst>
                <a:gd name="T0" fmla="*/ 0 w 60325"/>
                <a:gd name="T1" fmla="*/ 70488 h 215264"/>
                <a:gd name="T2" fmla="*/ 19565 w 60325"/>
                <a:gd name="T3" fmla="*/ 70488 h 215264"/>
                <a:gd name="T4" fmla="*/ 19565 w 60325"/>
                <a:gd name="T5" fmla="*/ 0 h 215264"/>
                <a:gd name="T6" fmla="*/ 0 w 60325"/>
                <a:gd name="T7" fmla="*/ 0 h 215264"/>
                <a:gd name="T8" fmla="*/ 0 w 60325"/>
                <a:gd name="T9" fmla="*/ 70488 h 215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25"/>
                <a:gd name="T16" fmla="*/ 0 h 215264"/>
                <a:gd name="T17" fmla="*/ 60325 w 60325"/>
                <a:gd name="T18" fmla="*/ 215264 h 215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25" h="215264">
                  <a:moveTo>
                    <a:pt x="0" y="214744"/>
                  </a:moveTo>
                  <a:lnTo>
                    <a:pt x="59810" y="214744"/>
                  </a:lnTo>
                  <a:lnTo>
                    <a:pt x="59810" y="0"/>
                  </a:lnTo>
                  <a:lnTo>
                    <a:pt x="0" y="0"/>
                  </a:lnTo>
                  <a:lnTo>
                    <a:pt x="0" y="214744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5" name="object 97"/>
            <p:cNvSpPr>
              <a:spLocks/>
            </p:cNvSpPr>
            <p:nvPr/>
          </p:nvSpPr>
          <p:spPr bwMode="auto">
            <a:xfrm>
              <a:off x="1495771" y="5523040"/>
              <a:ext cx="50074" cy="178787"/>
            </a:xfrm>
            <a:custGeom>
              <a:avLst/>
              <a:gdLst>
                <a:gd name="T0" fmla="*/ 0 w 60325"/>
                <a:gd name="T1" fmla="*/ 70488 h 215264"/>
                <a:gd name="T2" fmla="*/ 19565 w 60325"/>
                <a:gd name="T3" fmla="*/ 70488 h 215264"/>
                <a:gd name="T4" fmla="*/ 19565 w 60325"/>
                <a:gd name="T5" fmla="*/ 0 h 215264"/>
                <a:gd name="T6" fmla="*/ 0 w 60325"/>
                <a:gd name="T7" fmla="*/ 0 h 215264"/>
                <a:gd name="T8" fmla="*/ 0 w 60325"/>
                <a:gd name="T9" fmla="*/ 70488 h 215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25"/>
                <a:gd name="T16" fmla="*/ 0 h 215264"/>
                <a:gd name="T17" fmla="*/ 60325 w 60325"/>
                <a:gd name="T18" fmla="*/ 215264 h 215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25" h="215264">
                  <a:moveTo>
                    <a:pt x="0" y="214744"/>
                  </a:moveTo>
                  <a:lnTo>
                    <a:pt x="59810" y="214744"/>
                  </a:lnTo>
                  <a:lnTo>
                    <a:pt x="59810" y="0"/>
                  </a:lnTo>
                  <a:lnTo>
                    <a:pt x="0" y="0"/>
                  </a:lnTo>
                  <a:lnTo>
                    <a:pt x="0" y="214744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6" name="object 98"/>
            <p:cNvSpPr>
              <a:spLocks/>
            </p:cNvSpPr>
            <p:nvPr/>
          </p:nvSpPr>
          <p:spPr bwMode="auto">
            <a:xfrm>
              <a:off x="1396890" y="5414597"/>
              <a:ext cx="103310" cy="102842"/>
            </a:xfrm>
            <a:custGeom>
              <a:avLst/>
              <a:gdLst>
                <a:gd name="T0" fmla="*/ 0 w 124460"/>
                <a:gd name="T1" fmla="*/ 40517 h 123825"/>
                <a:gd name="T2" fmla="*/ 40544 w 124460"/>
                <a:gd name="T3" fmla="*/ 0 h 123825"/>
                <a:gd name="T4" fmla="*/ 0 60000 65536"/>
                <a:gd name="T5" fmla="*/ 0 60000 65536"/>
                <a:gd name="T6" fmla="*/ 0 w 124460"/>
                <a:gd name="T7" fmla="*/ 0 h 123825"/>
                <a:gd name="T8" fmla="*/ 124460 w 124460"/>
                <a:gd name="T9" fmla="*/ 123825 h 1238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460" h="123825">
                  <a:moveTo>
                    <a:pt x="0" y="123444"/>
                  </a:moveTo>
                  <a:lnTo>
                    <a:pt x="123951" y="0"/>
                  </a:lnTo>
                </a:path>
              </a:pathLst>
            </a:custGeom>
            <a:noFill/>
            <a:ln w="381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" name="object 34"/>
            <p:cNvSpPr>
              <a:spLocks noChangeArrowheads="1"/>
            </p:cNvSpPr>
            <p:nvPr/>
          </p:nvSpPr>
          <p:spPr bwMode="auto">
            <a:xfrm>
              <a:off x="2042765" y="4345372"/>
              <a:ext cx="6337510" cy="671976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1905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108" name="object 35"/>
            <p:cNvSpPr>
              <a:spLocks noChangeArrowheads="1"/>
            </p:cNvSpPr>
            <p:nvPr/>
          </p:nvSpPr>
          <p:spPr bwMode="auto">
            <a:xfrm>
              <a:off x="2128853" y="4378936"/>
              <a:ext cx="6210912" cy="654116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1905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109" name="object 36"/>
            <p:cNvSpPr>
              <a:spLocks noChangeArrowheads="1"/>
            </p:cNvSpPr>
            <p:nvPr/>
          </p:nvSpPr>
          <p:spPr bwMode="auto">
            <a:xfrm>
              <a:off x="2123788" y="4394027"/>
              <a:ext cx="6086000" cy="561590"/>
            </a:xfrm>
            <a:prstGeom prst="rect">
              <a:avLst/>
            </a:prstGeom>
            <a:solidFill>
              <a:srgbClr val="FF6600"/>
            </a:solidFill>
            <a:ln w="19050">
              <a:noFill/>
              <a:miter lim="800000"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11113" indent="82550" algn="ctr"/>
              <a:r>
                <a:rPr lang="ru-RU" sz="1400" dirty="0">
                  <a:solidFill>
                    <a:schemeClr val="bg1"/>
                  </a:solidFill>
                  <a:cs typeface="Times New Roman" pitchFamily="18" charset="0"/>
                </a:rPr>
                <a:t>Количество социальных выплат на приобретение  или строительство жилья предоставлено  двум молодым семьям </a:t>
              </a:r>
            </a:p>
          </p:txBody>
        </p:sp>
        <p:sp>
          <p:nvSpPr>
            <p:cNvPr id="111" name="object 36"/>
            <p:cNvSpPr>
              <a:spLocks noChangeArrowheads="1"/>
            </p:cNvSpPr>
            <p:nvPr/>
          </p:nvSpPr>
          <p:spPr bwMode="auto">
            <a:xfrm>
              <a:off x="2129847" y="5193290"/>
              <a:ext cx="6086000" cy="633598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11113" indent="82550" algn="ctr"/>
              <a:r>
                <a:rPr lang="ru-RU" sz="1400" dirty="0">
                  <a:solidFill>
                    <a:srgbClr val="333333"/>
                  </a:solidFill>
                  <a:cs typeface="Times New Roman" pitchFamily="18" charset="0"/>
                </a:rPr>
                <a:t>Количество молодых семей, получивших ипотечные жилищные кредиты на приобретение жилья или строительство индивидуального жилого дома  составило 9 семей</a:t>
              </a:r>
              <a:endParaRPr lang="ru-RU" sz="1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112" name="Группа 318"/>
            <p:cNvGrpSpPr>
              <a:grpSpLocks/>
            </p:cNvGrpSpPr>
            <p:nvPr/>
          </p:nvGrpSpPr>
          <p:grpSpPr bwMode="auto">
            <a:xfrm>
              <a:off x="1247130" y="3689555"/>
              <a:ext cx="407670" cy="444497"/>
              <a:chOff x="4466590" y="2606801"/>
              <a:chExt cx="407670" cy="444375"/>
            </a:xfrm>
          </p:grpSpPr>
          <p:sp>
            <p:nvSpPr>
              <p:cNvPr id="113" name="object 38"/>
              <p:cNvSpPr>
                <a:spLocks/>
              </p:cNvSpPr>
              <p:nvPr/>
            </p:nvSpPr>
            <p:spPr bwMode="auto">
              <a:xfrm>
                <a:off x="4518913" y="2750858"/>
                <a:ext cx="0" cy="218440"/>
              </a:xfrm>
              <a:custGeom>
                <a:avLst/>
                <a:gdLst>
                  <a:gd name="T0" fmla="*/ 0 h 218439"/>
                  <a:gd name="T1" fmla="*/ 218409 h 218439"/>
                  <a:gd name="T2" fmla="*/ 0 60000 65536"/>
                  <a:gd name="T3" fmla="*/ 0 60000 65536"/>
                  <a:gd name="T4" fmla="*/ 0 h 218439"/>
                  <a:gd name="T5" fmla="*/ 218439 h 218439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T4" r="0" b="T5"/>
                <a:pathLst>
                  <a:path h="218439">
                    <a:moveTo>
                      <a:pt x="0" y="0"/>
                    </a:moveTo>
                    <a:lnTo>
                      <a:pt x="0" y="218401"/>
                    </a:lnTo>
                  </a:path>
                </a:pathLst>
              </a:custGeom>
              <a:noFill/>
              <a:ln w="469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object 39"/>
              <p:cNvSpPr>
                <a:spLocks/>
              </p:cNvSpPr>
              <p:nvPr/>
            </p:nvSpPr>
            <p:spPr bwMode="auto">
              <a:xfrm>
                <a:off x="4496053" y="2750858"/>
                <a:ext cx="45720" cy="218440"/>
              </a:xfrm>
              <a:custGeom>
                <a:avLst/>
                <a:gdLst>
                  <a:gd name="T0" fmla="*/ 0 w 45720"/>
                  <a:gd name="T1" fmla="*/ 218409 h 218439"/>
                  <a:gd name="T2" fmla="*/ 45718 w 45720"/>
                  <a:gd name="T3" fmla="*/ 218409 h 218439"/>
                  <a:gd name="T4" fmla="*/ 45718 w 45720"/>
                  <a:gd name="T5" fmla="*/ 0 h 218439"/>
                  <a:gd name="T6" fmla="*/ 0 w 45720"/>
                  <a:gd name="T7" fmla="*/ 0 h 218439"/>
                  <a:gd name="T8" fmla="*/ 0 w 45720"/>
                  <a:gd name="T9" fmla="*/ 218409 h 2184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"/>
                  <a:gd name="T16" fmla="*/ 0 h 218439"/>
                  <a:gd name="T17" fmla="*/ 45720 w 45720"/>
                  <a:gd name="T18" fmla="*/ 218439 h 2184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" h="218439">
                    <a:moveTo>
                      <a:pt x="0" y="218401"/>
                    </a:moveTo>
                    <a:lnTo>
                      <a:pt x="45718" y="218401"/>
                    </a:lnTo>
                    <a:lnTo>
                      <a:pt x="45718" y="0"/>
                    </a:lnTo>
                    <a:lnTo>
                      <a:pt x="0" y="0"/>
                    </a:lnTo>
                    <a:lnTo>
                      <a:pt x="0" y="218401"/>
                    </a:lnTo>
                    <a:close/>
                  </a:path>
                </a:pathLst>
              </a:custGeom>
              <a:noFill/>
              <a:ln w="25400">
                <a:solidFill>
                  <a:srgbClr val="005A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object 40"/>
              <p:cNvSpPr>
                <a:spLocks/>
              </p:cNvSpPr>
              <p:nvPr/>
            </p:nvSpPr>
            <p:spPr bwMode="auto">
              <a:xfrm>
                <a:off x="4616322" y="2750858"/>
                <a:ext cx="0" cy="218440"/>
              </a:xfrm>
              <a:custGeom>
                <a:avLst/>
                <a:gdLst>
                  <a:gd name="T0" fmla="*/ 0 h 218439"/>
                  <a:gd name="T1" fmla="*/ 218409 h 218439"/>
                  <a:gd name="T2" fmla="*/ 0 60000 65536"/>
                  <a:gd name="T3" fmla="*/ 0 60000 65536"/>
                  <a:gd name="T4" fmla="*/ 0 h 218439"/>
                  <a:gd name="T5" fmla="*/ 218439 h 218439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T4" r="0" b="T5"/>
                <a:pathLst>
                  <a:path h="218439">
                    <a:moveTo>
                      <a:pt x="0" y="0"/>
                    </a:moveTo>
                    <a:lnTo>
                      <a:pt x="0" y="218401"/>
                    </a:lnTo>
                  </a:path>
                </a:pathLst>
              </a:custGeom>
              <a:noFill/>
              <a:ln w="469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object 41"/>
              <p:cNvSpPr>
                <a:spLocks/>
              </p:cNvSpPr>
              <p:nvPr/>
            </p:nvSpPr>
            <p:spPr bwMode="auto">
              <a:xfrm>
                <a:off x="4593463" y="2750858"/>
                <a:ext cx="45720" cy="218440"/>
              </a:xfrm>
              <a:custGeom>
                <a:avLst/>
                <a:gdLst>
                  <a:gd name="T0" fmla="*/ 0 w 45720"/>
                  <a:gd name="T1" fmla="*/ 218409 h 218439"/>
                  <a:gd name="T2" fmla="*/ 45718 w 45720"/>
                  <a:gd name="T3" fmla="*/ 218409 h 218439"/>
                  <a:gd name="T4" fmla="*/ 45718 w 45720"/>
                  <a:gd name="T5" fmla="*/ 0 h 218439"/>
                  <a:gd name="T6" fmla="*/ 0 w 45720"/>
                  <a:gd name="T7" fmla="*/ 0 h 218439"/>
                  <a:gd name="T8" fmla="*/ 0 w 45720"/>
                  <a:gd name="T9" fmla="*/ 218409 h 2184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"/>
                  <a:gd name="T16" fmla="*/ 0 h 218439"/>
                  <a:gd name="T17" fmla="*/ 45720 w 45720"/>
                  <a:gd name="T18" fmla="*/ 218439 h 2184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" h="218439">
                    <a:moveTo>
                      <a:pt x="0" y="218401"/>
                    </a:moveTo>
                    <a:lnTo>
                      <a:pt x="45718" y="218401"/>
                    </a:lnTo>
                    <a:lnTo>
                      <a:pt x="45718" y="0"/>
                    </a:lnTo>
                    <a:lnTo>
                      <a:pt x="0" y="0"/>
                    </a:lnTo>
                    <a:lnTo>
                      <a:pt x="0" y="218401"/>
                    </a:lnTo>
                    <a:close/>
                  </a:path>
                </a:pathLst>
              </a:custGeom>
              <a:noFill/>
              <a:ln w="25400">
                <a:solidFill>
                  <a:srgbClr val="005A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bject 42"/>
              <p:cNvSpPr>
                <a:spLocks/>
              </p:cNvSpPr>
              <p:nvPr/>
            </p:nvSpPr>
            <p:spPr bwMode="auto">
              <a:xfrm>
                <a:off x="4709286" y="2750858"/>
                <a:ext cx="0" cy="218440"/>
              </a:xfrm>
              <a:custGeom>
                <a:avLst/>
                <a:gdLst>
                  <a:gd name="T0" fmla="*/ 0 h 218439"/>
                  <a:gd name="T1" fmla="*/ 218409 h 218439"/>
                  <a:gd name="T2" fmla="*/ 0 60000 65536"/>
                  <a:gd name="T3" fmla="*/ 0 60000 65536"/>
                  <a:gd name="T4" fmla="*/ 0 h 218439"/>
                  <a:gd name="T5" fmla="*/ 218439 h 218439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T4" r="0" b="T5"/>
                <a:pathLst>
                  <a:path h="218439">
                    <a:moveTo>
                      <a:pt x="0" y="0"/>
                    </a:moveTo>
                    <a:lnTo>
                      <a:pt x="0" y="218401"/>
                    </a:lnTo>
                  </a:path>
                </a:pathLst>
              </a:custGeom>
              <a:noFill/>
              <a:ln w="469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bject 43"/>
              <p:cNvSpPr>
                <a:spLocks/>
              </p:cNvSpPr>
              <p:nvPr/>
            </p:nvSpPr>
            <p:spPr bwMode="auto">
              <a:xfrm>
                <a:off x="4686427" y="2750858"/>
                <a:ext cx="45720" cy="218440"/>
              </a:xfrm>
              <a:custGeom>
                <a:avLst/>
                <a:gdLst>
                  <a:gd name="T0" fmla="*/ 0 w 45720"/>
                  <a:gd name="T1" fmla="*/ 218409 h 218439"/>
                  <a:gd name="T2" fmla="*/ 45718 w 45720"/>
                  <a:gd name="T3" fmla="*/ 218409 h 218439"/>
                  <a:gd name="T4" fmla="*/ 45718 w 45720"/>
                  <a:gd name="T5" fmla="*/ 0 h 218439"/>
                  <a:gd name="T6" fmla="*/ 0 w 45720"/>
                  <a:gd name="T7" fmla="*/ 0 h 218439"/>
                  <a:gd name="T8" fmla="*/ 0 w 45720"/>
                  <a:gd name="T9" fmla="*/ 218409 h 2184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"/>
                  <a:gd name="T16" fmla="*/ 0 h 218439"/>
                  <a:gd name="T17" fmla="*/ 45720 w 45720"/>
                  <a:gd name="T18" fmla="*/ 218439 h 2184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" h="218439">
                    <a:moveTo>
                      <a:pt x="0" y="218401"/>
                    </a:moveTo>
                    <a:lnTo>
                      <a:pt x="45718" y="218401"/>
                    </a:lnTo>
                    <a:lnTo>
                      <a:pt x="45718" y="0"/>
                    </a:lnTo>
                    <a:lnTo>
                      <a:pt x="0" y="0"/>
                    </a:lnTo>
                    <a:lnTo>
                      <a:pt x="0" y="218401"/>
                    </a:lnTo>
                    <a:close/>
                  </a:path>
                </a:pathLst>
              </a:custGeom>
              <a:noFill/>
              <a:ln w="25400">
                <a:solidFill>
                  <a:srgbClr val="005A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object 44"/>
              <p:cNvSpPr>
                <a:spLocks/>
              </p:cNvSpPr>
              <p:nvPr/>
            </p:nvSpPr>
            <p:spPr bwMode="auto">
              <a:xfrm>
                <a:off x="4806695" y="2750858"/>
                <a:ext cx="0" cy="218440"/>
              </a:xfrm>
              <a:custGeom>
                <a:avLst/>
                <a:gdLst>
                  <a:gd name="T0" fmla="*/ 0 h 218439"/>
                  <a:gd name="T1" fmla="*/ 218409 h 218439"/>
                  <a:gd name="T2" fmla="*/ 0 60000 65536"/>
                  <a:gd name="T3" fmla="*/ 0 60000 65536"/>
                  <a:gd name="T4" fmla="*/ 0 h 218439"/>
                  <a:gd name="T5" fmla="*/ 218439 h 218439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T4" r="0" b="T5"/>
                <a:pathLst>
                  <a:path h="218439">
                    <a:moveTo>
                      <a:pt x="0" y="0"/>
                    </a:moveTo>
                    <a:lnTo>
                      <a:pt x="0" y="218401"/>
                    </a:lnTo>
                  </a:path>
                </a:pathLst>
              </a:custGeom>
              <a:noFill/>
              <a:ln w="469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object 45"/>
              <p:cNvSpPr>
                <a:spLocks/>
              </p:cNvSpPr>
              <p:nvPr/>
            </p:nvSpPr>
            <p:spPr bwMode="auto">
              <a:xfrm>
                <a:off x="4783835" y="2750858"/>
                <a:ext cx="45720" cy="218440"/>
              </a:xfrm>
              <a:custGeom>
                <a:avLst/>
                <a:gdLst>
                  <a:gd name="T0" fmla="*/ 0 w 45720"/>
                  <a:gd name="T1" fmla="*/ 218409 h 218439"/>
                  <a:gd name="T2" fmla="*/ 45718 w 45720"/>
                  <a:gd name="T3" fmla="*/ 218409 h 218439"/>
                  <a:gd name="T4" fmla="*/ 45718 w 45720"/>
                  <a:gd name="T5" fmla="*/ 0 h 218439"/>
                  <a:gd name="T6" fmla="*/ 0 w 45720"/>
                  <a:gd name="T7" fmla="*/ 0 h 218439"/>
                  <a:gd name="T8" fmla="*/ 0 w 45720"/>
                  <a:gd name="T9" fmla="*/ 218409 h 2184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"/>
                  <a:gd name="T16" fmla="*/ 0 h 218439"/>
                  <a:gd name="T17" fmla="*/ 45720 w 45720"/>
                  <a:gd name="T18" fmla="*/ 218439 h 2184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" h="218439">
                    <a:moveTo>
                      <a:pt x="0" y="218401"/>
                    </a:moveTo>
                    <a:lnTo>
                      <a:pt x="45718" y="218401"/>
                    </a:lnTo>
                    <a:lnTo>
                      <a:pt x="45718" y="0"/>
                    </a:lnTo>
                    <a:lnTo>
                      <a:pt x="0" y="0"/>
                    </a:lnTo>
                    <a:lnTo>
                      <a:pt x="0" y="218401"/>
                    </a:lnTo>
                    <a:close/>
                  </a:path>
                </a:pathLst>
              </a:custGeom>
              <a:noFill/>
              <a:ln w="25400">
                <a:solidFill>
                  <a:srgbClr val="005A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object 46"/>
              <p:cNvSpPr>
                <a:spLocks/>
              </p:cNvSpPr>
              <p:nvPr/>
            </p:nvSpPr>
            <p:spPr bwMode="auto">
              <a:xfrm>
                <a:off x="4466590" y="2606801"/>
                <a:ext cx="407670" cy="106045"/>
              </a:xfrm>
              <a:custGeom>
                <a:avLst/>
                <a:gdLst>
                  <a:gd name="T0" fmla="*/ 203708 w 407670"/>
                  <a:gd name="T1" fmla="*/ 0 h 106044"/>
                  <a:gd name="T2" fmla="*/ 0 w 407670"/>
                  <a:gd name="T3" fmla="*/ 105798 h 106044"/>
                  <a:gd name="T4" fmla="*/ 407415 w 407670"/>
                  <a:gd name="T5" fmla="*/ 105798 h 106044"/>
                  <a:gd name="T6" fmla="*/ 203708 w 407670"/>
                  <a:gd name="T7" fmla="*/ 0 h 1060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7670"/>
                  <a:gd name="T13" fmla="*/ 0 h 106044"/>
                  <a:gd name="T14" fmla="*/ 407670 w 407670"/>
                  <a:gd name="T15" fmla="*/ 106044 h 1060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7670" h="106044">
                    <a:moveTo>
                      <a:pt x="203708" y="0"/>
                    </a:moveTo>
                    <a:lnTo>
                      <a:pt x="0" y="105790"/>
                    </a:lnTo>
                    <a:lnTo>
                      <a:pt x="407415" y="105790"/>
                    </a:lnTo>
                    <a:lnTo>
                      <a:pt x="203708" y="0"/>
                    </a:lnTo>
                    <a:close/>
                  </a:path>
                </a:pathLst>
              </a:custGeom>
              <a:solidFill>
                <a:srgbClr val="005A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object 47"/>
              <p:cNvSpPr>
                <a:spLocks/>
              </p:cNvSpPr>
              <p:nvPr/>
            </p:nvSpPr>
            <p:spPr bwMode="auto">
              <a:xfrm>
                <a:off x="4466590" y="2606801"/>
                <a:ext cx="407670" cy="106045"/>
              </a:xfrm>
              <a:custGeom>
                <a:avLst/>
                <a:gdLst>
                  <a:gd name="T0" fmla="*/ 0 w 407670"/>
                  <a:gd name="T1" fmla="*/ 105798 h 106044"/>
                  <a:gd name="T2" fmla="*/ 203708 w 407670"/>
                  <a:gd name="T3" fmla="*/ 0 h 106044"/>
                  <a:gd name="T4" fmla="*/ 407415 w 407670"/>
                  <a:gd name="T5" fmla="*/ 105798 h 106044"/>
                  <a:gd name="T6" fmla="*/ 0 w 407670"/>
                  <a:gd name="T7" fmla="*/ 105798 h 1060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7670"/>
                  <a:gd name="T13" fmla="*/ 0 h 106044"/>
                  <a:gd name="T14" fmla="*/ 407670 w 407670"/>
                  <a:gd name="T15" fmla="*/ 106044 h 1060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7670" h="106044">
                    <a:moveTo>
                      <a:pt x="0" y="105790"/>
                    </a:moveTo>
                    <a:lnTo>
                      <a:pt x="203708" y="0"/>
                    </a:lnTo>
                    <a:lnTo>
                      <a:pt x="407415" y="105790"/>
                    </a:lnTo>
                    <a:lnTo>
                      <a:pt x="0" y="105790"/>
                    </a:lnTo>
                    <a:close/>
                  </a:path>
                </a:pathLst>
              </a:custGeom>
              <a:noFill/>
              <a:ln w="25400">
                <a:solidFill>
                  <a:srgbClr val="005A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object 48"/>
              <p:cNvSpPr>
                <a:spLocks/>
              </p:cNvSpPr>
              <p:nvPr/>
            </p:nvSpPr>
            <p:spPr bwMode="auto">
              <a:xfrm>
                <a:off x="4467605" y="3028315"/>
                <a:ext cx="397510" cy="0"/>
              </a:xfrm>
              <a:custGeom>
                <a:avLst/>
                <a:gdLst>
                  <a:gd name="T0" fmla="*/ 0 w 397510"/>
                  <a:gd name="T1" fmla="*/ 397230 w 397510"/>
                  <a:gd name="T2" fmla="*/ 0 60000 65536"/>
                  <a:gd name="T3" fmla="*/ 0 60000 65536"/>
                  <a:gd name="T4" fmla="*/ 0 w 397510"/>
                  <a:gd name="T5" fmla="*/ 397510 w 397510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T4" t="0" r="T5" b="0"/>
                <a:pathLst>
                  <a:path w="397510">
                    <a:moveTo>
                      <a:pt x="0" y="0"/>
                    </a:moveTo>
                    <a:lnTo>
                      <a:pt x="397230" y="0"/>
                    </a:lnTo>
                  </a:path>
                </a:pathLst>
              </a:custGeom>
              <a:noFill/>
              <a:ln w="46988">
                <a:solidFill>
                  <a:srgbClr val="005A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object 49"/>
              <p:cNvSpPr>
                <a:spLocks/>
              </p:cNvSpPr>
              <p:nvPr/>
            </p:nvSpPr>
            <p:spPr bwMode="auto">
              <a:xfrm>
                <a:off x="4467605" y="3005456"/>
                <a:ext cx="397510" cy="45720"/>
              </a:xfrm>
              <a:custGeom>
                <a:avLst/>
                <a:gdLst>
                  <a:gd name="T0" fmla="*/ 0 w 397510"/>
                  <a:gd name="T1" fmla="*/ 45726 h 45719"/>
                  <a:gd name="T2" fmla="*/ 397230 w 397510"/>
                  <a:gd name="T3" fmla="*/ 45726 h 45719"/>
                  <a:gd name="T4" fmla="*/ 397230 w 397510"/>
                  <a:gd name="T5" fmla="*/ 0 h 45719"/>
                  <a:gd name="T6" fmla="*/ 0 w 397510"/>
                  <a:gd name="T7" fmla="*/ 0 h 45719"/>
                  <a:gd name="T8" fmla="*/ 0 w 397510"/>
                  <a:gd name="T9" fmla="*/ 45726 h 457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7510"/>
                  <a:gd name="T16" fmla="*/ 0 h 45719"/>
                  <a:gd name="T17" fmla="*/ 397510 w 397510"/>
                  <a:gd name="T18" fmla="*/ 45719 h 457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7510" h="45719">
                    <a:moveTo>
                      <a:pt x="0" y="45718"/>
                    </a:moveTo>
                    <a:lnTo>
                      <a:pt x="397230" y="45718"/>
                    </a:lnTo>
                    <a:lnTo>
                      <a:pt x="397230" y="0"/>
                    </a:lnTo>
                    <a:lnTo>
                      <a:pt x="0" y="0"/>
                    </a:lnTo>
                    <a:lnTo>
                      <a:pt x="0" y="45718"/>
                    </a:lnTo>
                    <a:close/>
                  </a:path>
                </a:pathLst>
              </a:custGeom>
              <a:noFill/>
              <a:ln w="25400">
                <a:solidFill>
                  <a:srgbClr val="005A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1371600" y="152400"/>
            <a:ext cx="7543800" cy="1981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какие мероприятия НАПРАВЛЯЛИСЬ Субсидии ДЛЯ развития Малого</a:t>
            </a:r>
          </a:p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среднего предпринимательства </a:t>
            </a:r>
          </a:p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2015 году?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457200" y="25146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381000" y="3962400"/>
          <a:ext cx="8382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1" name="Схема 20"/>
          <p:cNvGraphicFramePr/>
          <p:nvPr/>
        </p:nvGraphicFramePr>
        <p:xfrm>
          <a:off x="457200" y="5410200"/>
          <a:ext cx="8305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304800" y="6324600"/>
            <a:ext cx="86868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cs typeface="Times New Roman" pitchFamily="18" charset="0"/>
              </a:rPr>
              <a:t>ЖИЛИЩНО-КОММУНАЛЬНОЕ ХОЗЯЙСТВО; 194,5 МЛН. РУБ.</a:t>
            </a: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391400" cy="14478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3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проведены мероприятия по благоустройству города за счет средств бюджета</a:t>
            </a:r>
            <a:r>
              <a:rPr lang="ru-RU" sz="13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13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1" name="Группа 261"/>
          <p:cNvGrpSpPr>
            <a:grpSpLocks/>
          </p:cNvGrpSpPr>
          <p:nvPr/>
        </p:nvGrpSpPr>
        <p:grpSpPr bwMode="auto">
          <a:xfrm>
            <a:off x="1828800" y="1905000"/>
            <a:ext cx="6781801" cy="4267200"/>
            <a:chOff x="1984739" y="1130876"/>
            <a:chExt cx="6856120" cy="5319392"/>
          </a:xfrm>
        </p:grpSpPr>
        <p:sp>
          <p:nvSpPr>
            <p:cNvPr id="298" name="object 27"/>
            <p:cNvSpPr>
              <a:spLocks noChangeArrowheads="1"/>
            </p:cNvSpPr>
            <p:nvPr/>
          </p:nvSpPr>
          <p:spPr bwMode="auto">
            <a:xfrm>
              <a:off x="1984739" y="1130876"/>
              <a:ext cx="6779083" cy="759913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328613" algn="ctr"/>
              <a:r>
                <a:rPr lang="ru-RU" sz="1600" dirty="0">
                  <a:solidFill>
                    <a:schemeClr val="bg1"/>
                  </a:solidFill>
                  <a:cs typeface="Times New Roman" pitchFamily="18" charset="0"/>
                </a:rPr>
                <a:t>Введено дополнительных мощностей газопроводов и газовых сетей в городской и сельской местности – 1,74 км</a:t>
              </a:r>
            </a:p>
          </p:txBody>
        </p:sp>
        <p:sp>
          <p:nvSpPr>
            <p:cNvPr id="295" name="object 33"/>
            <p:cNvSpPr>
              <a:spLocks noChangeArrowheads="1"/>
            </p:cNvSpPr>
            <p:nvPr/>
          </p:nvSpPr>
          <p:spPr bwMode="auto">
            <a:xfrm>
              <a:off x="1984739" y="2080768"/>
              <a:ext cx="6779084" cy="759913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177800" algn="ctr"/>
              <a:r>
                <a:rPr lang="ru-RU" sz="1600" dirty="0">
                  <a:cs typeface="Times New Roman" pitchFamily="18" charset="0"/>
                </a:rPr>
                <a:t>Количество жилых </a:t>
              </a:r>
              <a:r>
                <a:rPr lang="ru-RU" sz="1600" dirty="0" smtClean="0">
                  <a:cs typeface="Times New Roman" pitchFamily="18" charset="0"/>
                </a:rPr>
                <a:t>домов, </a:t>
              </a:r>
              <a:r>
                <a:rPr lang="ru-RU" sz="1600" dirty="0">
                  <a:cs typeface="Times New Roman" pitchFamily="18" charset="0"/>
                </a:rPr>
                <a:t>вновь подключенных к газовым сетям </a:t>
              </a:r>
              <a:r>
                <a:rPr lang="ru-RU" sz="1600" dirty="0" smtClean="0">
                  <a:cs typeface="Times New Roman" pitchFamily="18" charset="0"/>
                </a:rPr>
                <a:t>составило 54 </a:t>
              </a:r>
              <a:r>
                <a:rPr lang="ru-RU" sz="1600" dirty="0">
                  <a:cs typeface="Times New Roman" pitchFamily="18" charset="0"/>
                </a:rPr>
                <a:t>единицы</a:t>
              </a:r>
            </a:p>
          </p:txBody>
        </p:sp>
        <p:sp>
          <p:nvSpPr>
            <p:cNvPr id="290" name="object 27"/>
            <p:cNvSpPr>
              <a:spLocks noChangeArrowheads="1"/>
            </p:cNvSpPr>
            <p:nvPr/>
          </p:nvSpPr>
          <p:spPr bwMode="auto">
            <a:xfrm>
              <a:off x="1984740" y="3030659"/>
              <a:ext cx="6779084" cy="759913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algn="ctr"/>
              <a:r>
                <a:rPr lang="ru-RU" sz="1600" dirty="0" smtClean="0">
                  <a:solidFill>
                    <a:schemeClr val="bg1"/>
                  </a:solidFill>
                  <a:cs typeface="Times New Roman" pitchFamily="18" charset="0"/>
                </a:rPr>
                <a:t>Мероприятия по озеленению и благоустройству территории городского округа проведены на сумму в размере 9 774,3 тыс.руб. </a:t>
              </a:r>
              <a:endParaRPr lang="ru-RU" sz="1600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287" name="object 27"/>
            <p:cNvSpPr>
              <a:spLocks noChangeArrowheads="1"/>
            </p:cNvSpPr>
            <p:nvPr/>
          </p:nvSpPr>
          <p:spPr bwMode="auto">
            <a:xfrm>
              <a:off x="1984740" y="3980551"/>
              <a:ext cx="6779084" cy="759913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85725" algn="ctr"/>
              <a:r>
                <a:rPr lang="ru-RU" sz="1400" dirty="0">
                  <a:cs typeface="Times New Roman" pitchFamily="18" charset="0"/>
                </a:rPr>
                <a:t>Проведение мероприятий по благоустройству дворовых территорий многоквартирных домов - 2  единицы</a:t>
              </a:r>
            </a:p>
          </p:txBody>
        </p:sp>
        <p:sp>
          <p:nvSpPr>
            <p:cNvPr id="284" name="object 27"/>
            <p:cNvSpPr>
              <a:spLocks noChangeArrowheads="1"/>
            </p:cNvSpPr>
            <p:nvPr/>
          </p:nvSpPr>
          <p:spPr bwMode="auto">
            <a:xfrm>
              <a:off x="1984740" y="4930442"/>
              <a:ext cx="6856119" cy="664924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11113" algn="ctr"/>
              <a:r>
                <a:rPr lang="ru-RU" sz="1600" dirty="0">
                  <a:solidFill>
                    <a:schemeClr val="bg1"/>
                  </a:solidFill>
                  <a:cs typeface="Times New Roman" pitchFamily="18" charset="0"/>
                </a:rPr>
                <a:t>Протяженность отремонтированных дорог общего пользования местного значения   – 5,81 км</a:t>
              </a:r>
            </a:p>
          </p:txBody>
        </p:sp>
        <p:sp>
          <p:nvSpPr>
            <p:cNvPr id="281" name="object 27"/>
            <p:cNvSpPr>
              <a:spLocks noChangeArrowheads="1"/>
            </p:cNvSpPr>
            <p:nvPr/>
          </p:nvSpPr>
          <p:spPr bwMode="auto">
            <a:xfrm>
              <a:off x="1984739" y="5785344"/>
              <a:ext cx="6856119" cy="664924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lIns="0" tIns="0" rIns="0" bIns="0" anchor="ctr"/>
            <a:lstStyle/>
            <a:p>
              <a:pPr marL="115888" algn="ctr"/>
              <a:r>
                <a:rPr lang="ru-RU" sz="1600" dirty="0">
                  <a:cs typeface="Times New Roman" pitchFamily="18" charset="0"/>
                </a:rPr>
                <a:t>Устройство и ремонт </a:t>
              </a:r>
              <a:r>
                <a:rPr lang="ru-RU" sz="1600" dirty="0" smtClean="0">
                  <a:cs typeface="Times New Roman" pitchFamily="18" charset="0"/>
                </a:rPr>
                <a:t>тротуаров – </a:t>
              </a:r>
              <a:r>
                <a:rPr lang="ru-RU" sz="1600" dirty="0">
                  <a:cs typeface="Times New Roman" pitchFamily="18" charset="0"/>
                </a:rPr>
                <a:t>2,8 км</a:t>
              </a:r>
            </a:p>
          </p:txBody>
        </p:sp>
      </p:grpSp>
      <p:grpSp>
        <p:nvGrpSpPr>
          <p:cNvPr id="150" name="Группа 259"/>
          <p:cNvGrpSpPr>
            <a:grpSpLocks/>
          </p:cNvGrpSpPr>
          <p:nvPr/>
        </p:nvGrpSpPr>
        <p:grpSpPr bwMode="auto">
          <a:xfrm>
            <a:off x="381000" y="1828800"/>
            <a:ext cx="1238167" cy="4417002"/>
            <a:chOff x="403656" y="1484784"/>
            <a:chExt cx="1426650" cy="4968552"/>
          </a:xfrm>
        </p:grpSpPr>
        <p:sp>
          <p:nvSpPr>
            <p:cNvPr id="153" name="object 98"/>
            <p:cNvSpPr txBox="1">
              <a:spLocks noChangeArrowheads="1"/>
            </p:cNvSpPr>
            <p:nvPr/>
          </p:nvSpPr>
          <p:spPr bwMode="auto">
            <a:xfrm>
              <a:off x="403656" y="6275536"/>
              <a:ext cx="419100" cy="17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10,6%</a:t>
              </a:r>
              <a:endParaRPr lang="ru-RU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" name="object 29"/>
            <p:cNvSpPr>
              <a:spLocks/>
            </p:cNvSpPr>
            <p:nvPr/>
          </p:nvSpPr>
          <p:spPr bwMode="auto">
            <a:xfrm>
              <a:off x="1094374" y="1484784"/>
              <a:ext cx="735932" cy="697806"/>
            </a:xfrm>
            <a:custGeom>
              <a:avLst/>
              <a:gdLst>
                <a:gd name="T0" fmla="*/ 189702 w 808989"/>
                <a:gd name="T1" fmla="*/ 0 h 767080"/>
                <a:gd name="T2" fmla="*/ 158932 w 808989"/>
                <a:gd name="T3" fmla="*/ 2355 h 767080"/>
                <a:gd name="T4" fmla="*/ 129742 w 808989"/>
                <a:gd name="T5" fmla="*/ 9168 h 767080"/>
                <a:gd name="T6" fmla="*/ 102522 w 808989"/>
                <a:gd name="T7" fmla="*/ 20074 h 767080"/>
                <a:gd name="T8" fmla="*/ 77667 w 808989"/>
                <a:gd name="T9" fmla="*/ 34698 h 767080"/>
                <a:gd name="T10" fmla="*/ 55564 w 808989"/>
                <a:gd name="T11" fmla="*/ 52673 h 767080"/>
                <a:gd name="T12" fmla="*/ 36602 w 808989"/>
                <a:gd name="T13" fmla="*/ 73627 h 767080"/>
                <a:gd name="T14" fmla="*/ 21175 w 808989"/>
                <a:gd name="T15" fmla="*/ 97187 h 767080"/>
                <a:gd name="T16" fmla="*/ 9672 w 808989"/>
                <a:gd name="T17" fmla="*/ 122986 h 767080"/>
                <a:gd name="T18" fmla="*/ 2483 w 808989"/>
                <a:gd name="T19" fmla="*/ 150651 h 767080"/>
                <a:gd name="T20" fmla="*/ 0 w 808989"/>
                <a:gd name="T21" fmla="*/ 179812 h 767080"/>
                <a:gd name="T22" fmla="*/ 629 w 808989"/>
                <a:gd name="T23" fmla="*/ 194556 h 767080"/>
                <a:gd name="T24" fmla="*/ 5513 w 808989"/>
                <a:gd name="T25" fmla="*/ 223014 h 767080"/>
                <a:gd name="T26" fmla="*/ 14907 w 808989"/>
                <a:gd name="T27" fmla="*/ 249785 h 767080"/>
                <a:gd name="T28" fmla="*/ 28422 w 808989"/>
                <a:gd name="T29" fmla="*/ 274505 h 767080"/>
                <a:gd name="T30" fmla="*/ 45665 w 808989"/>
                <a:gd name="T31" fmla="*/ 296799 h 767080"/>
                <a:gd name="T32" fmla="*/ 66248 w 808989"/>
                <a:gd name="T33" fmla="*/ 316299 h 767080"/>
                <a:gd name="T34" fmla="*/ 89776 w 808989"/>
                <a:gd name="T35" fmla="*/ 332638 h 767080"/>
                <a:gd name="T36" fmla="*/ 115861 w 808989"/>
                <a:gd name="T37" fmla="*/ 345441 h 767080"/>
                <a:gd name="T38" fmla="*/ 144115 w 808989"/>
                <a:gd name="T39" fmla="*/ 354340 h 767080"/>
                <a:gd name="T40" fmla="*/ 174144 w 808989"/>
                <a:gd name="T41" fmla="*/ 358970 h 767080"/>
                <a:gd name="T42" fmla="*/ 189702 w 808989"/>
                <a:gd name="T43" fmla="*/ 359565 h 767080"/>
                <a:gd name="T44" fmla="*/ 205262 w 808989"/>
                <a:gd name="T45" fmla="*/ 358970 h 767080"/>
                <a:gd name="T46" fmla="*/ 235290 w 808989"/>
                <a:gd name="T47" fmla="*/ 354340 h 767080"/>
                <a:gd name="T48" fmla="*/ 263544 w 808989"/>
                <a:gd name="T49" fmla="*/ 345441 h 767080"/>
                <a:gd name="T50" fmla="*/ 289629 w 808989"/>
                <a:gd name="T51" fmla="*/ 332638 h 767080"/>
                <a:gd name="T52" fmla="*/ 313158 w 808989"/>
                <a:gd name="T53" fmla="*/ 316299 h 767080"/>
                <a:gd name="T54" fmla="*/ 333740 w 808989"/>
                <a:gd name="T55" fmla="*/ 296799 h 767080"/>
                <a:gd name="T56" fmla="*/ 350983 w 808989"/>
                <a:gd name="T57" fmla="*/ 274505 h 767080"/>
                <a:gd name="T58" fmla="*/ 364499 w 808989"/>
                <a:gd name="T59" fmla="*/ 249785 h 767080"/>
                <a:gd name="T60" fmla="*/ 373892 w 808989"/>
                <a:gd name="T61" fmla="*/ 223014 h 767080"/>
                <a:gd name="T62" fmla="*/ 378777 w 808989"/>
                <a:gd name="T63" fmla="*/ 194556 h 767080"/>
                <a:gd name="T64" fmla="*/ 379406 w 808989"/>
                <a:gd name="T65" fmla="*/ 179812 h 767080"/>
                <a:gd name="T66" fmla="*/ 378777 w 808989"/>
                <a:gd name="T67" fmla="*/ 165067 h 767080"/>
                <a:gd name="T68" fmla="*/ 373892 w 808989"/>
                <a:gd name="T69" fmla="*/ 136607 h 767080"/>
                <a:gd name="T70" fmla="*/ 364499 w 808989"/>
                <a:gd name="T71" fmla="*/ 109830 h 767080"/>
                <a:gd name="T72" fmla="*/ 350983 w 808989"/>
                <a:gd name="T73" fmla="*/ 85103 h 767080"/>
                <a:gd name="T74" fmla="*/ 333740 w 808989"/>
                <a:gd name="T75" fmla="*/ 62800 h 767080"/>
                <a:gd name="T76" fmla="*/ 313158 w 808989"/>
                <a:gd name="T77" fmla="*/ 43291 h 767080"/>
                <a:gd name="T78" fmla="*/ 289629 w 808989"/>
                <a:gd name="T79" fmla="*/ 26945 h 767080"/>
                <a:gd name="T80" fmla="*/ 263544 w 808989"/>
                <a:gd name="T81" fmla="*/ 14133 h 767080"/>
                <a:gd name="T82" fmla="*/ 235290 w 808989"/>
                <a:gd name="T83" fmla="*/ 5227 h 767080"/>
                <a:gd name="T84" fmla="*/ 205262 w 808989"/>
                <a:gd name="T85" fmla="*/ 596 h 767080"/>
                <a:gd name="T86" fmla="*/ 189702 w 808989"/>
                <a:gd name="T87" fmla="*/ 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404494" y="0"/>
                  </a:moveTo>
                  <a:lnTo>
                    <a:pt x="338884" y="5019"/>
                  </a:lnTo>
                  <a:lnTo>
                    <a:pt x="276644" y="19550"/>
                  </a:lnTo>
                  <a:lnTo>
                    <a:pt x="218607" y="42804"/>
                  </a:lnTo>
                  <a:lnTo>
                    <a:pt x="165606" y="73989"/>
                  </a:lnTo>
                  <a:lnTo>
                    <a:pt x="118475" y="112315"/>
                  </a:lnTo>
                  <a:lnTo>
                    <a:pt x="78045" y="156993"/>
                  </a:lnTo>
                  <a:lnTo>
                    <a:pt x="45149" y="207232"/>
                  </a:lnTo>
                  <a:lnTo>
                    <a:pt x="20621" y="262241"/>
                  </a:lnTo>
                  <a:lnTo>
                    <a:pt x="5294" y="321232"/>
                  </a:lnTo>
                  <a:lnTo>
                    <a:pt x="0" y="383413"/>
                  </a:lnTo>
                  <a:lnTo>
                    <a:pt x="1340" y="414851"/>
                  </a:lnTo>
                  <a:lnTo>
                    <a:pt x="11755" y="475529"/>
                  </a:lnTo>
                  <a:lnTo>
                    <a:pt x="31787" y="532616"/>
                  </a:lnTo>
                  <a:lnTo>
                    <a:pt x="60603" y="585323"/>
                  </a:lnTo>
                  <a:lnTo>
                    <a:pt x="97370" y="632862"/>
                  </a:lnTo>
                  <a:lnTo>
                    <a:pt x="141255" y="674443"/>
                  </a:lnTo>
                  <a:lnTo>
                    <a:pt x="191425" y="709280"/>
                  </a:lnTo>
                  <a:lnTo>
                    <a:pt x="247048" y="736582"/>
                  </a:lnTo>
                  <a:lnTo>
                    <a:pt x="307291" y="755561"/>
                  </a:lnTo>
                  <a:lnTo>
                    <a:pt x="371320" y="765428"/>
                  </a:lnTo>
                  <a:lnTo>
                    <a:pt x="404494" y="766699"/>
                  </a:lnTo>
                  <a:lnTo>
                    <a:pt x="437669" y="765428"/>
                  </a:lnTo>
                  <a:lnTo>
                    <a:pt x="501698" y="755561"/>
                  </a:lnTo>
                  <a:lnTo>
                    <a:pt x="561941" y="736582"/>
                  </a:lnTo>
                  <a:lnTo>
                    <a:pt x="617564" y="709280"/>
                  </a:lnTo>
                  <a:lnTo>
                    <a:pt x="667734" y="674443"/>
                  </a:lnTo>
                  <a:lnTo>
                    <a:pt x="711619" y="632862"/>
                  </a:lnTo>
                  <a:lnTo>
                    <a:pt x="748386" y="585323"/>
                  </a:lnTo>
                  <a:lnTo>
                    <a:pt x="777202" y="532616"/>
                  </a:lnTo>
                  <a:lnTo>
                    <a:pt x="797234" y="475529"/>
                  </a:lnTo>
                  <a:lnTo>
                    <a:pt x="807649" y="414851"/>
                  </a:lnTo>
                  <a:lnTo>
                    <a:pt x="808989" y="383413"/>
                  </a:lnTo>
                  <a:lnTo>
                    <a:pt x="807649" y="351973"/>
                  </a:lnTo>
                  <a:lnTo>
                    <a:pt x="797234" y="291288"/>
                  </a:lnTo>
                  <a:lnTo>
                    <a:pt x="777202" y="234189"/>
                  </a:lnTo>
                  <a:lnTo>
                    <a:pt x="748386" y="181466"/>
                  </a:lnTo>
                  <a:lnTo>
                    <a:pt x="711619" y="133909"/>
                  </a:lnTo>
                  <a:lnTo>
                    <a:pt x="667734" y="92309"/>
                  </a:lnTo>
                  <a:lnTo>
                    <a:pt x="617564" y="57454"/>
                  </a:lnTo>
                  <a:lnTo>
                    <a:pt x="561941" y="30136"/>
                  </a:lnTo>
                  <a:lnTo>
                    <a:pt x="501698" y="11145"/>
                  </a:lnTo>
                  <a:lnTo>
                    <a:pt x="437669" y="1271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" name="object 30"/>
            <p:cNvSpPr>
              <a:spLocks/>
            </p:cNvSpPr>
            <p:nvPr/>
          </p:nvSpPr>
          <p:spPr bwMode="auto">
            <a:xfrm>
              <a:off x="1094374" y="1484784"/>
              <a:ext cx="735932" cy="697806"/>
            </a:xfrm>
            <a:custGeom>
              <a:avLst/>
              <a:gdLst>
                <a:gd name="T0" fmla="*/ 0 w 808989"/>
                <a:gd name="T1" fmla="*/ 179812 h 767080"/>
                <a:gd name="T2" fmla="*/ 2483 w 808989"/>
                <a:gd name="T3" fmla="*/ 150651 h 767080"/>
                <a:gd name="T4" fmla="*/ 9672 w 808989"/>
                <a:gd name="T5" fmla="*/ 122986 h 767080"/>
                <a:gd name="T6" fmla="*/ 21175 w 808989"/>
                <a:gd name="T7" fmla="*/ 97187 h 767080"/>
                <a:gd name="T8" fmla="*/ 36602 w 808989"/>
                <a:gd name="T9" fmla="*/ 73627 h 767080"/>
                <a:gd name="T10" fmla="*/ 55564 w 808989"/>
                <a:gd name="T11" fmla="*/ 52673 h 767080"/>
                <a:gd name="T12" fmla="*/ 77667 w 808989"/>
                <a:gd name="T13" fmla="*/ 34698 h 767080"/>
                <a:gd name="T14" fmla="*/ 102522 w 808989"/>
                <a:gd name="T15" fmla="*/ 20074 h 767080"/>
                <a:gd name="T16" fmla="*/ 129742 w 808989"/>
                <a:gd name="T17" fmla="*/ 9168 h 767080"/>
                <a:gd name="T18" fmla="*/ 158932 w 808989"/>
                <a:gd name="T19" fmla="*/ 2355 h 767080"/>
                <a:gd name="T20" fmla="*/ 189702 w 808989"/>
                <a:gd name="T21" fmla="*/ 0 h 767080"/>
                <a:gd name="T22" fmla="*/ 205262 w 808989"/>
                <a:gd name="T23" fmla="*/ 596 h 767080"/>
                <a:gd name="T24" fmla="*/ 235290 w 808989"/>
                <a:gd name="T25" fmla="*/ 5227 h 767080"/>
                <a:gd name="T26" fmla="*/ 263544 w 808989"/>
                <a:gd name="T27" fmla="*/ 14133 h 767080"/>
                <a:gd name="T28" fmla="*/ 289629 w 808989"/>
                <a:gd name="T29" fmla="*/ 26945 h 767080"/>
                <a:gd name="T30" fmla="*/ 313158 w 808989"/>
                <a:gd name="T31" fmla="*/ 43291 h 767080"/>
                <a:gd name="T32" fmla="*/ 333740 w 808989"/>
                <a:gd name="T33" fmla="*/ 62800 h 767080"/>
                <a:gd name="T34" fmla="*/ 350983 w 808989"/>
                <a:gd name="T35" fmla="*/ 85103 h 767080"/>
                <a:gd name="T36" fmla="*/ 364499 w 808989"/>
                <a:gd name="T37" fmla="*/ 109830 h 767080"/>
                <a:gd name="T38" fmla="*/ 373892 w 808989"/>
                <a:gd name="T39" fmla="*/ 136607 h 767080"/>
                <a:gd name="T40" fmla="*/ 378777 w 808989"/>
                <a:gd name="T41" fmla="*/ 165067 h 767080"/>
                <a:gd name="T42" fmla="*/ 379406 w 808989"/>
                <a:gd name="T43" fmla="*/ 179812 h 767080"/>
                <a:gd name="T44" fmla="*/ 378777 w 808989"/>
                <a:gd name="T45" fmla="*/ 194556 h 767080"/>
                <a:gd name="T46" fmla="*/ 373892 w 808989"/>
                <a:gd name="T47" fmla="*/ 223014 h 767080"/>
                <a:gd name="T48" fmla="*/ 364499 w 808989"/>
                <a:gd name="T49" fmla="*/ 249785 h 767080"/>
                <a:gd name="T50" fmla="*/ 350983 w 808989"/>
                <a:gd name="T51" fmla="*/ 274505 h 767080"/>
                <a:gd name="T52" fmla="*/ 333740 w 808989"/>
                <a:gd name="T53" fmla="*/ 296799 h 767080"/>
                <a:gd name="T54" fmla="*/ 313158 w 808989"/>
                <a:gd name="T55" fmla="*/ 316299 h 767080"/>
                <a:gd name="T56" fmla="*/ 289629 w 808989"/>
                <a:gd name="T57" fmla="*/ 332638 h 767080"/>
                <a:gd name="T58" fmla="*/ 263544 w 808989"/>
                <a:gd name="T59" fmla="*/ 345441 h 767080"/>
                <a:gd name="T60" fmla="*/ 235290 w 808989"/>
                <a:gd name="T61" fmla="*/ 354340 h 767080"/>
                <a:gd name="T62" fmla="*/ 205262 w 808989"/>
                <a:gd name="T63" fmla="*/ 358970 h 767080"/>
                <a:gd name="T64" fmla="*/ 189702 w 808989"/>
                <a:gd name="T65" fmla="*/ 359565 h 767080"/>
                <a:gd name="T66" fmla="*/ 174144 w 808989"/>
                <a:gd name="T67" fmla="*/ 358970 h 767080"/>
                <a:gd name="T68" fmla="*/ 144115 w 808989"/>
                <a:gd name="T69" fmla="*/ 354340 h 767080"/>
                <a:gd name="T70" fmla="*/ 115861 w 808989"/>
                <a:gd name="T71" fmla="*/ 345441 h 767080"/>
                <a:gd name="T72" fmla="*/ 89776 w 808989"/>
                <a:gd name="T73" fmla="*/ 332638 h 767080"/>
                <a:gd name="T74" fmla="*/ 66248 w 808989"/>
                <a:gd name="T75" fmla="*/ 316299 h 767080"/>
                <a:gd name="T76" fmla="*/ 45665 w 808989"/>
                <a:gd name="T77" fmla="*/ 296799 h 767080"/>
                <a:gd name="T78" fmla="*/ 28422 w 808989"/>
                <a:gd name="T79" fmla="*/ 274505 h 767080"/>
                <a:gd name="T80" fmla="*/ 14907 w 808989"/>
                <a:gd name="T81" fmla="*/ 249785 h 767080"/>
                <a:gd name="T82" fmla="*/ 5513 w 808989"/>
                <a:gd name="T83" fmla="*/ 223014 h 767080"/>
                <a:gd name="T84" fmla="*/ 629 w 808989"/>
                <a:gd name="T85" fmla="*/ 194556 h 767080"/>
                <a:gd name="T86" fmla="*/ 0 w 808989"/>
                <a:gd name="T87" fmla="*/ 179812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0" y="383413"/>
                  </a:moveTo>
                  <a:lnTo>
                    <a:pt x="5294" y="321232"/>
                  </a:lnTo>
                  <a:lnTo>
                    <a:pt x="20621" y="262241"/>
                  </a:lnTo>
                  <a:lnTo>
                    <a:pt x="45149" y="207232"/>
                  </a:lnTo>
                  <a:lnTo>
                    <a:pt x="78045" y="156993"/>
                  </a:lnTo>
                  <a:lnTo>
                    <a:pt x="118475" y="112315"/>
                  </a:lnTo>
                  <a:lnTo>
                    <a:pt x="165606" y="73989"/>
                  </a:lnTo>
                  <a:lnTo>
                    <a:pt x="218607" y="42804"/>
                  </a:lnTo>
                  <a:lnTo>
                    <a:pt x="276644" y="19550"/>
                  </a:lnTo>
                  <a:lnTo>
                    <a:pt x="338884" y="5019"/>
                  </a:lnTo>
                  <a:lnTo>
                    <a:pt x="404494" y="0"/>
                  </a:lnTo>
                  <a:lnTo>
                    <a:pt x="437669" y="1271"/>
                  </a:lnTo>
                  <a:lnTo>
                    <a:pt x="501698" y="11145"/>
                  </a:lnTo>
                  <a:lnTo>
                    <a:pt x="561941" y="30136"/>
                  </a:lnTo>
                  <a:lnTo>
                    <a:pt x="617564" y="57454"/>
                  </a:lnTo>
                  <a:lnTo>
                    <a:pt x="667734" y="92309"/>
                  </a:lnTo>
                  <a:lnTo>
                    <a:pt x="711619" y="133909"/>
                  </a:lnTo>
                  <a:lnTo>
                    <a:pt x="748386" y="181466"/>
                  </a:lnTo>
                  <a:lnTo>
                    <a:pt x="777202" y="234189"/>
                  </a:lnTo>
                  <a:lnTo>
                    <a:pt x="797234" y="291288"/>
                  </a:lnTo>
                  <a:lnTo>
                    <a:pt x="807649" y="351973"/>
                  </a:lnTo>
                  <a:lnTo>
                    <a:pt x="808989" y="383413"/>
                  </a:lnTo>
                  <a:lnTo>
                    <a:pt x="807649" y="414851"/>
                  </a:lnTo>
                  <a:lnTo>
                    <a:pt x="797234" y="475529"/>
                  </a:lnTo>
                  <a:lnTo>
                    <a:pt x="777202" y="532616"/>
                  </a:lnTo>
                  <a:lnTo>
                    <a:pt x="748386" y="585323"/>
                  </a:lnTo>
                  <a:lnTo>
                    <a:pt x="711619" y="632862"/>
                  </a:lnTo>
                  <a:lnTo>
                    <a:pt x="667734" y="674443"/>
                  </a:lnTo>
                  <a:lnTo>
                    <a:pt x="617564" y="709280"/>
                  </a:lnTo>
                  <a:lnTo>
                    <a:pt x="561941" y="736582"/>
                  </a:lnTo>
                  <a:lnTo>
                    <a:pt x="501698" y="755561"/>
                  </a:lnTo>
                  <a:lnTo>
                    <a:pt x="437669" y="765428"/>
                  </a:lnTo>
                  <a:lnTo>
                    <a:pt x="404494" y="766699"/>
                  </a:lnTo>
                  <a:lnTo>
                    <a:pt x="371320" y="765428"/>
                  </a:lnTo>
                  <a:lnTo>
                    <a:pt x="307291" y="755561"/>
                  </a:lnTo>
                  <a:lnTo>
                    <a:pt x="247048" y="736582"/>
                  </a:lnTo>
                  <a:lnTo>
                    <a:pt x="191425" y="709280"/>
                  </a:lnTo>
                  <a:lnTo>
                    <a:pt x="141255" y="674443"/>
                  </a:lnTo>
                  <a:lnTo>
                    <a:pt x="97370" y="632862"/>
                  </a:lnTo>
                  <a:lnTo>
                    <a:pt x="60603" y="585323"/>
                  </a:lnTo>
                  <a:lnTo>
                    <a:pt x="31787" y="532616"/>
                  </a:lnTo>
                  <a:lnTo>
                    <a:pt x="11755" y="475529"/>
                  </a:lnTo>
                  <a:lnTo>
                    <a:pt x="1340" y="414851"/>
                  </a:lnTo>
                  <a:lnTo>
                    <a:pt x="0" y="383413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" name="object 35"/>
            <p:cNvSpPr>
              <a:spLocks/>
            </p:cNvSpPr>
            <p:nvPr/>
          </p:nvSpPr>
          <p:spPr bwMode="auto">
            <a:xfrm>
              <a:off x="1094374" y="2299146"/>
              <a:ext cx="735932" cy="697806"/>
            </a:xfrm>
            <a:custGeom>
              <a:avLst/>
              <a:gdLst>
                <a:gd name="T0" fmla="*/ 189702 w 808989"/>
                <a:gd name="T1" fmla="*/ 0 h 767079"/>
                <a:gd name="T2" fmla="*/ 158932 w 808989"/>
                <a:gd name="T3" fmla="*/ 2355 h 767079"/>
                <a:gd name="T4" fmla="*/ 129742 w 808989"/>
                <a:gd name="T5" fmla="*/ 9168 h 767079"/>
                <a:gd name="T6" fmla="*/ 102522 w 808989"/>
                <a:gd name="T7" fmla="*/ 20074 h 767079"/>
                <a:gd name="T8" fmla="*/ 77667 w 808989"/>
                <a:gd name="T9" fmla="*/ 34699 h 767079"/>
                <a:gd name="T10" fmla="*/ 55564 w 808989"/>
                <a:gd name="T11" fmla="*/ 52673 h 767079"/>
                <a:gd name="T12" fmla="*/ 36602 w 808989"/>
                <a:gd name="T13" fmla="*/ 73627 h 767079"/>
                <a:gd name="T14" fmla="*/ 21175 w 808989"/>
                <a:gd name="T15" fmla="*/ 97188 h 767079"/>
                <a:gd name="T16" fmla="*/ 9672 w 808989"/>
                <a:gd name="T17" fmla="*/ 122987 h 767079"/>
                <a:gd name="T18" fmla="*/ 2483 w 808989"/>
                <a:gd name="T19" fmla="*/ 150652 h 767079"/>
                <a:gd name="T20" fmla="*/ 0 w 808989"/>
                <a:gd name="T21" fmla="*/ 179813 h 767079"/>
                <a:gd name="T22" fmla="*/ 629 w 808989"/>
                <a:gd name="T23" fmla="*/ 194559 h 767079"/>
                <a:gd name="T24" fmla="*/ 5513 w 808989"/>
                <a:gd name="T25" fmla="*/ 223019 h 767079"/>
                <a:gd name="T26" fmla="*/ 14907 w 808989"/>
                <a:gd name="T27" fmla="*/ 249796 h 767079"/>
                <a:gd name="T28" fmla="*/ 28422 w 808989"/>
                <a:gd name="T29" fmla="*/ 274524 h 767079"/>
                <a:gd name="T30" fmla="*/ 45665 w 808989"/>
                <a:gd name="T31" fmla="*/ 296826 h 767079"/>
                <a:gd name="T32" fmla="*/ 66248 w 808989"/>
                <a:gd name="T33" fmla="*/ 316336 h 767079"/>
                <a:gd name="T34" fmla="*/ 89776 w 808989"/>
                <a:gd name="T35" fmla="*/ 332683 h 767079"/>
                <a:gd name="T36" fmla="*/ 115861 w 808989"/>
                <a:gd name="T37" fmla="*/ 345495 h 767079"/>
                <a:gd name="T38" fmla="*/ 144115 w 808989"/>
                <a:gd name="T39" fmla="*/ 354401 h 767079"/>
                <a:gd name="T40" fmla="*/ 174144 w 808989"/>
                <a:gd name="T41" fmla="*/ 359032 h 767079"/>
                <a:gd name="T42" fmla="*/ 189702 w 808989"/>
                <a:gd name="T43" fmla="*/ 359629 h 767079"/>
                <a:gd name="T44" fmla="*/ 205262 w 808989"/>
                <a:gd name="T45" fmla="*/ 359032 h 767079"/>
                <a:gd name="T46" fmla="*/ 235290 w 808989"/>
                <a:gd name="T47" fmla="*/ 354401 h 767079"/>
                <a:gd name="T48" fmla="*/ 263544 w 808989"/>
                <a:gd name="T49" fmla="*/ 345495 h 767079"/>
                <a:gd name="T50" fmla="*/ 289629 w 808989"/>
                <a:gd name="T51" fmla="*/ 332683 h 767079"/>
                <a:gd name="T52" fmla="*/ 313158 w 808989"/>
                <a:gd name="T53" fmla="*/ 316336 h 767079"/>
                <a:gd name="T54" fmla="*/ 333740 w 808989"/>
                <a:gd name="T55" fmla="*/ 296826 h 767079"/>
                <a:gd name="T56" fmla="*/ 350983 w 808989"/>
                <a:gd name="T57" fmla="*/ 274524 h 767079"/>
                <a:gd name="T58" fmla="*/ 364499 w 808989"/>
                <a:gd name="T59" fmla="*/ 249796 h 767079"/>
                <a:gd name="T60" fmla="*/ 373892 w 808989"/>
                <a:gd name="T61" fmla="*/ 223019 h 767079"/>
                <a:gd name="T62" fmla="*/ 378777 w 808989"/>
                <a:gd name="T63" fmla="*/ 194559 h 767079"/>
                <a:gd name="T64" fmla="*/ 379406 w 808989"/>
                <a:gd name="T65" fmla="*/ 179813 h 767079"/>
                <a:gd name="T66" fmla="*/ 378777 w 808989"/>
                <a:gd name="T67" fmla="*/ 165068 h 767079"/>
                <a:gd name="T68" fmla="*/ 373892 w 808989"/>
                <a:gd name="T69" fmla="*/ 136609 h 767079"/>
                <a:gd name="T70" fmla="*/ 364499 w 808989"/>
                <a:gd name="T71" fmla="*/ 109831 h 767079"/>
                <a:gd name="T72" fmla="*/ 350983 w 808989"/>
                <a:gd name="T73" fmla="*/ 85104 h 767079"/>
                <a:gd name="T74" fmla="*/ 333740 w 808989"/>
                <a:gd name="T75" fmla="*/ 62801 h 767079"/>
                <a:gd name="T76" fmla="*/ 313158 w 808989"/>
                <a:gd name="T77" fmla="*/ 43291 h 767079"/>
                <a:gd name="T78" fmla="*/ 289629 w 808989"/>
                <a:gd name="T79" fmla="*/ 26945 h 767079"/>
                <a:gd name="T80" fmla="*/ 263544 w 808989"/>
                <a:gd name="T81" fmla="*/ 14133 h 767079"/>
                <a:gd name="T82" fmla="*/ 235290 w 808989"/>
                <a:gd name="T83" fmla="*/ 5227 h 767079"/>
                <a:gd name="T84" fmla="*/ 205262 w 808989"/>
                <a:gd name="T85" fmla="*/ 596 h 767079"/>
                <a:gd name="T86" fmla="*/ 189702 w 808989"/>
                <a:gd name="T87" fmla="*/ 0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404494" y="0"/>
                  </a:moveTo>
                  <a:lnTo>
                    <a:pt x="338884" y="5019"/>
                  </a:lnTo>
                  <a:lnTo>
                    <a:pt x="276644" y="19550"/>
                  </a:lnTo>
                  <a:lnTo>
                    <a:pt x="218607" y="42804"/>
                  </a:lnTo>
                  <a:lnTo>
                    <a:pt x="165606" y="73989"/>
                  </a:lnTo>
                  <a:lnTo>
                    <a:pt x="118475" y="112315"/>
                  </a:lnTo>
                  <a:lnTo>
                    <a:pt x="78045" y="156993"/>
                  </a:lnTo>
                  <a:lnTo>
                    <a:pt x="45149" y="207232"/>
                  </a:lnTo>
                  <a:lnTo>
                    <a:pt x="20621" y="262241"/>
                  </a:lnTo>
                  <a:lnTo>
                    <a:pt x="5294" y="321232"/>
                  </a:lnTo>
                  <a:lnTo>
                    <a:pt x="0" y="383412"/>
                  </a:lnTo>
                  <a:lnTo>
                    <a:pt x="1340" y="414852"/>
                  </a:lnTo>
                  <a:lnTo>
                    <a:pt x="11755" y="475537"/>
                  </a:lnTo>
                  <a:lnTo>
                    <a:pt x="31787" y="532636"/>
                  </a:lnTo>
                  <a:lnTo>
                    <a:pt x="60603" y="585359"/>
                  </a:lnTo>
                  <a:lnTo>
                    <a:pt x="97370" y="632916"/>
                  </a:lnTo>
                  <a:lnTo>
                    <a:pt x="141255" y="674516"/>
                  </a:lnTo>
                  <a:lnTo>
                    <a:pt x="191425" y="709371"/>
                  </a:lnTo>
                  <a:lnTo>
                    <a:pt x="247048" y="736689"/>
                  </a:lnTo>
                  <a:lnTo>
                    <a:pt x="307291" y="755680"/>
                  </a:lnTo>
                  <a:lnTo>
                    <a:pt x="371320" y="765554"/>
                  </a:lnTo>
                  <a:lnTo>
                    <a:pt x="404494" y="766825"/>
                  </a:lnTo>
                  <a:lnTo>
                    <a:pt x="437669" y="765554"/>
                  </a:lnTo>
                  <a:lnTo>
                    <a:pt x="501698" y="755680"/>
                  </a:lnTo>
                  <a:lnTo>
                    <a:pt x="561941" y="736689"/>
                  </a:lnTo>
                  <a:lnTo>
                    <a:pt x="617564" y="709371"/>
                  </a:lnTo>
                  <a:lnTo>
                    <a:pt x="667734" y="674516"/>
                  </a:lnTo>
                  <a:lnTo>
                    <a:pt x="711619" y="632916"/>
                  </a:lnTo>
                  <a:lnTo>
                    <a:pt x="748386" y="585359"/>
                  </a:lnTo>
                  <a:lnTo>
                    <a:pt x="777202" y="532636"/>
                  </a:lnTo>
                  <a:lnTo>
                    <a:pt x="797234" y="475537"/>
                  </a:lnTo>
                  <a:lnTo>
                    <a:pt x="807649" y="414852"/>
                  </a:lnTo>
                  <a:lnTo>
                    <a:pt x="808989" y="383412"/>
                  </a:lnTo>
                  <a:lnTo>
                    <a:pt x="807649" y="351973"/>
                  </a:lnTo>
                  <a:lnTo>
                    <a:pt x="797234" y="291288"/>
                  </a:lnTo>
                  <a:lnTo>
                    <a:pt x="777202" y="234189"/>
                  </a:lnTo>
                  <a:lnTo>
                    <a:pt x="748386" y="181466"/>
                  </a:lnTo>
                  <a:lnTo>
                    <a:pt x="711619" y="133909"/>
                  </a:lnTo>
                  <a:lnTo>
                    <a:pt x="667734" y="92309"/>
                  </a:lnTo>
                  <a:lnTo>
                    <a:pt x="617564" y="57454"/>
                  </a:lnTo>
                  <a:lnTo>
                    <a:pt x="561941" y="30136"/>
                  </a:lnTo>
                  <a:lnTo>
                    <a:pt x="501698" y="11145"/>
                  </a:lnTo>
                  <a:lnTo>
                    <a:pt x="437669" y="1271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" name="object 36"/>
            <p:cNvSpPr>
              <a:spLocks/>
            </p:cNvSpPr>
            <p:nvPr/>
          </p:nvSpPr>
          <p:spPr bwMode="auto">
            <a:xfrm>
              <a:off x="1094374" y="2299146"/>
              <a:ext cx="735932" cy="697806"/>
            </a:xfrm>
            <a:custGeom>
              <a:avLst/>
              <a:gdLst>
                <a:gd name="T0" fmla="*/ 0 w 808989"/>
                <a:gd name="T1" fmla="*/ 179813 h 767079"/>
                <a:gd name="T2" fmla="*/ 2483 w 808989"/>
                <a:gd name="T3" fmla="*/ 150652 h 767079"/>
                <a:gd name="T4" fmla="*/ 9672 w 808989"/>
                <a:gd name="T5" fmla="*/ 122987 h 767079"/>
                <a:gd name="T6" fmla="*/ 21175 w 808989"/>
                <a:gd name="T7" fmla="*/ 97188 h 767079"/>
                <a:gd name="T8" fmla="*/ 36602 w 808989"/>
                <a:gd name="T9" fmla="*/ 73627 h 767079"/>
                <a:gd name="T10" fmla="*/ 55564 w 808989"/>
                <a:gd name="T11" fmla="*/ 52673 h 767079"/>
                <a:gd name="T12" fmla="*/ 77667 w 808989"/>
                <a:gd name="T13" fmla="*/ 34699 h 767079"/>
                <a:gd name="T14" fmla="*/ 102522 w 808989"/>
                <a:gd name="T15" fmla="*/ 20074 h 767079"/>
                <a:gd name="T16" fmla="*/ 129742 w 808989"/>
                <a:gd name="T17" fmla="*/ 9168 h 767079"/>
                <a:gd name="T18" fmla="*/ 158932 w 808989"/>
                <a:gd name="T19" fmla="*/ 2355 h 767079"/>
                <a:gd name="T20" fmla="*/ 189702 w 808989"/>
                <a:gd name="T21" fmla="*/ 0 h 767079"/>
                <a:gd name="T22" fmla="*/ 205262 w 808989"/>
                <a:gd name="T23" fmla="*/ 596 h 767079"/>
                <a:gd name="T24" fmla="*/ 235290 w 808989"/>
                <a:gd name="T25" fmla="*/ 5227 h 767079"/>
                <a:gd name="T26" fmla="*/ 263544 w 808989"/>
                <a:gd name="T27" fmla="*/ 14133 h 767079"/>
                <a:gd name="T28" fmla="*/ 289629 w 808989"/>
                <a:gd name="T29" fmla="*/ 26945 h 767079"/>
                <a:gd name="T30" fmla="*/ 313158 w 808989"/>
                <a:gd name="T31" fmla="*/ 43291 h 767079"/>
                <a:gd name="T32" fmla="*/ 333740 w 808989"/>
                <a:gd name="T33" fmla="*/ 62801 h 767079"/>
                <a:gd name="T34" fmla="*/ 350983 w 808989"/>
                <a:gd name="T35" fmla="*/ 85104 h 767079"/>
                <a:gd name="T36" fmla="*/ 364499 w 808989"/>
                <a:gd name="T37" fmla="*/ 109831 h 767079"/>
                <a:gd name="T38" fmla="*/ 373892 w 808989"/>
                <a:gd name="T39" fmla="*/ 136609 h 767079"/>
                <a:gd name="T40" fmla="*/ 378777 w 808989"/>
                <a:gd name="T41" fmla="*/ 165068 h 767079"/>
                <a:gd name="T42" fmla="*/ 379406 w 808989"/>
                <a:gd name="T43" fmla="*/ 179813 h 767079"/>
                <a:gd name="T44" fmla="*/ 378777 w 808989"/>
                <a:gd name="T45" fmla="*/ 194559 h 767079"/>
                <a:gd name="T46" fmla="*/ 373892 w 808989"/>
                <a:gd name="T47" fmla="*/ 223019 h 767079"/>
                <a:gd name="T48" fmla="*/ 364499 w 808989"/>
                <a:gd name="T49" fmla="*/ 249796 h 767079"/>
                <a:gd name="T50" fmla="*/ 350983 w 808989"/>
                <a:gd name="T51" fmla="*/ 274524 h 767079"/>
                <a:gd name="T52" fmla="*/ 333740 w 808989"/>
                <a:gd name="T53" fmla="*/ 296826 h 767079"/>
                <a:gd name="T54" fmla="*/ 313158 w 808989"/>
                <a:gd name="T55" fmla="*/ 316336 h 767079"/>
                <a:gd name="T56" fmla="*/ 289629 w 808989"/>
                <a:gd name="T57" fmla="*/ 332683 h 767079"/>
                <a:gd name="T58" fmla="*/ 263544 w 808989"/>
                <a:gd name="T59" fmla="*/ 345495 h 767079"/>
                <a:gd name="T60" fmla="*/ 235290 w 808989"/>
                <a:gd name="T61" fmla="*/ 354401 h 767079"/>
                <a:gd name="T62" fmla="*/ 205262 w 808989"/>
                <a:gd name="T63" fmla="*/ 359032 h 767079"/>
                <a:gd name="T64" fmla="*/ 189702 w 808989"/>
                <a:gd name="T65" fmla="*/ 359629 h 767079"/>
                <a:gd name="T66" fmla="*/ 174144 w 808989"/>
                <a:gd name="T67" fmla="*/ 359032 h 767079"/>
                <a:gd name="T68" fmla="*/ 144115 w 808989"/>
                <a:gd name="T69" fmla="*/ 354401 h 767079"/>
                <a:gd name="T70" fmla="*/ 115861 w 808989"/>
                <a:gd name="T71" fmla="*/ 345495 h 767079"/>
                <a:gd name="T72" fmla="*/ 89776 w 808989"/>
                <a:gd name="T73" fmla="*/ 332683 h 767079"/>
                <a:gd name="T74" fmla="*/ 66248 w 808989"/>
                <a:gd name="T75" fmla="*/ 316336 h 767079"/>
                <a:gd name="T76" fmla="*/ 45665 w 808989"/>
                <a:gd name="T77" fmla="*/ 296826 h 767079"/>
                <a:gd name="T78" fmla="*/ 28422 w 808989"/>
                <a:gd name="T79" fmla="*/ 274524 h 767079"/>
                <a:gd name="T80" fmla="*/ 14907 w 808989"/>
                <a:gd name="T81" fmla="*/ 249796 h 767079"/>
                <a:gd name="T82" fmla="*/ 5513 w 808989"/>
                <a:gd name="T83" fmla="*/ 223019 h 767079"/>
                <a:gd name="T84" fmla="*/ 629 w 808989"/>
                <a:gd name="T85" fmla="*/ 194559 h 767079"/>
                <a:gd name="T86" fmla="*/ 0 w 808989"/>
                <a:gd name="T87" fmla="*/ 179813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0" y="383412"/>
                  </a:moveTo>
                  <a:lnTo>
                    <a:pt x="5294" y="321232"/>
                  </a:lnTo>
                  <a:lnTo>
                    <a:pt x="20621" y="262241"/>
                  </a:lnTo>
                  <a:lnTo>
                    <a:pt x="45149" y="207232"/>
                  </a:lnTo>
                  <a:lnTo>
                    <a:pt x="78045" y="156993"/>
                  </a:lnTo>
                  <a:lnTo>
                    <a:pt x="118475" y="112315"/>
                  </a:lnTo>
                  <a:lnTo>
                    <a:pt x="165606" y="73989"/>
                  </a:lnTo>
                  <a:lnTo>
                    <a:pt x="218607" y="42804"/>
                  </a:lnTo>
                  <a:lnTo>
                    <a:pt x="276644" y="19550"/>
                  </a:lnTo>
                  <a:lnTo>
                    <a:pt x="338884" y="5019"/>
                  </a:lnTo>
                  <a:lnTo>
                    <a:pt x="404494" y="0"/>
                  </a:lnTo>
                  <a:lnTo>
                    <a:pt x="437669" y="1271"/>
                  </a:lnTo>
                  <a:lnTo>
                    <a:pt x="501698" y="11145"/>
                  </a:lnTo>
                  <a:lnTo>
                    <a:pt x="561941" y="30136"/>
                  </a:lnTo>
                  <a:lnTo>
                    <a:pt x="617564" y="57454"/>
                  </a:lnTo>
                  <a:lnTo>
                    <a:pt x="667734" y="92309"/>
                  </a:lnTo>
                  <a:lnTo>
                    <a:pt x="711619" y="133909"/>
                  </a:lnTo>
                  <a:lnTo>
                    <a:pt x="748386" y="181466"/>
                  </a:lnTo>
                  <a:lnTo>
                    <a:pt x="777202" y="234189"/>
                  </a:lnTo>
                  <a:lnTo>
                    <a:pt x="797234" y="291288"/>
                  </a:lnTo>
                  <a:lnTo>
                    <a:pt x="807649" y="351973"/>
                  </a:lnTo>
                  <a:lnTo>
                    <a:pt x="808989" y="383412"/>
                  </a:lnTo>
                  <a:lnTo>
                    <a:pt x="807649" y="414852"/>
                  </a:lnTo>
                  <a:lnTo>
                    <a:pt x="797234" y="475537"/>
                  </a:lnTo>
                  <a:lnTo>
                    <a:pt x="777202" y="532636"/>
                  </a:lnTo>
                  <a:lnTo>
                    <a:pt x="748386" y="585359"/>
                  </a:lnTo>
                  <a:lnTo>
                    <a:pt x="711619" y="632916"/>
                  </a:lnTo>
                  <a:lnTo>
                    <a:pt x="667734" y="674516"/>
                  </a:lnTo>
                  <a:lnTo>
                    <a:pt x="617564" y="709371"/>
                  </a:lnTo>
                  <a:lnTo>
                    <a:pt x="561941" y="736689"/>
                  </a:lnTo>
                  <a:lnTo>
                    <a:pt x="501698" y="755680"/>
                  </a:lnTo>
                  <a:lnTo>
                    <a:pt x="437669" y="765554"/>
                  </a:lnTo>
                  <a:lnTo>
                    <a:pt x="404494" y="766825"/>
                  </a:lnTo>
                  <a:lnTo>
                    <a:pt x="371320" y="765554"/>
                  </a:lnTo>
                  <a:lnTo>
                    <a:pt x="307291" y="755680"/>
                  </a:lnTo>
                  <a:lnTo>
                    <a:pt x="247048" y="736689"/>
                  </a:lnTo>
                  <a:lnTo>
                    <a:pt x="191425" y="709371"/>
                  </a:lnTo>
                  <a:lnTo>
                    <a:pt x="141255" y="674516"/>
                  </a:lnTo>
                  <a:lnTo>
                    <a:pt x="97370" y="632916"/>
                  </a:lnTo>
                  <a:lnTo>
                    <a:pt x="60603" y="585359"/>
                  </a:lnTo>
                  <a:lnTo>
                    <a:pt x="31787" y="532636"/>
                  </a:lnTo>
                  <a:lnTo>
                    <a:pt x="11755" y="475537"/>
                  </a:lnTo>
                  <a:lnTo>
                    <a:pt x="1340" y="414852"/>
                  </a:lnTo>
                  <a:lnTo>
                    <a:pt x="0" y="383412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0" name="object 40"/>
            <p:cNvSpPr>
              <a:spLocks/>
            </p:cNvSpPr>
            <p:nvPr/>
          </p:nvSpPr>
          <p:spPr bwMode="auto">
            <a:xfrm>
              <a:off x="1070168" y="3140968"/>
              <a:ext cx="735932" cy="697806"/>
            </a:xfrm>
            <a:custGeom>
              <a:avLst/>
              <a:gdLst>
                <a:gd name="T0" fmla="*/ 189702 w 808989"/>
                <a:gd name="T1" fmla="*/ 0 h 767079"/>
                <a:gd name="T2" fmla="*/ 158932 w 808989"/>
                <a:gd name="T3" fmla="*/ 2352 h 767079"/>
                <a:gd name="T4" fmla="*/ 129742 w 808989"/>
                <a:gd name="T5" fmla="*/ 9163 h 767079"/>
                <a:gd name="T6" fmla="*/ 102522 w 808989"/>
                <a:gd name="T7" fmla="*/ 20061 h 767079"/>
                <a:gd name="T8" fmla="*/ 77667 w 808989"/>
                <a:gd name="T9" fmla="*/ 34678 h 767079"/>
                <a:gd name="T10" fmla="*/ 55564 w 808989"/>
                <a:gd name="T11" fmla="*/ 52645 h 767079"/>
                <a:gd name="T12" fmla="*/ 36602 w 808989"/>
                <a:gd name="T13" fmla="*/ 73589 h 767079"/>
                <a:gd name="T14" fmla="*/ 21175 w 808989"/>
                <a:gd name="T15" fmla="*/ 97141 h 767079"/>
                <a:gd name="T16" fmla="*/ 9672 w 808989"/>
                <a:gd name="T17" fmla="*/ 122934 h 767079"/>
                <a:gd name="T18" fmla="*/ 2483 w 808989"/>
                <a:gd name="T19" fmla="*/ 150595 h 767079"/>
                <a:gd name="T20" fmla="*/ 0 w 808989"/>
                <a:gd name="T21" fmla="*/ 179754 h 767079"/>
                <a:gd name="T22" fmla="*/ 629 w 808989"/>
                <a:gd name="T23" fmla="*/ 194500 h 767079"/>
                <a:gd name="T24" fmla="*/ 5513 w 808989"/>
                <a:gd name="T25" fmla="*/ 222959 h 767079"/>
                <a:gd name="T26" fmla="*/ 14907 w 808989"/>
                <a:gd name="T27" fmla="*/ 249738 h 767079"/>
                <a:gd name="T28" fmla="*/ 28422 w 808989"/>
                <a:gd name="T29" fmla="*/ 274463 h 767079"/>
                <a:gd name="T30" fmla="*/ 45665 w 808989"/>
                <a:gd name="T31" fmla="*/ 296767 h 767079"/>
                <a:gd name="T32" fmla="*/ 66248 w 808989"/>
                <a:gd name="T33" fmla="*/ 316277 h 767079"/>
                <a:gd name="T34" fmla="*/ 89776 w 808989"/>
                <a:gd name="T35" fmla="*/ 332624 h 767079"/>
                <a:gd name="T36" fmla="*/ 115861 w 808989"/>
                <a:gd name="T37" fmla="*/ 345435 h 767079"/>
                <a:gd name="T38" fmla="*/ 144115 w 808989"/>
                <a:gd name="T39" fmla="*/ 354342 h 767079"/>
                <a:gd name="T40" fmla="*/ 174144 w 808989"/>
                <a:gd name="T41" fmla="*/ 358971 h 767079"/>
                <a:gd name="T42" fmla="*/ 189702 w 808989"/>
                <a:gd name="T43" fmla="*/ 359569 h 767079"/>
                <a:gd name="T44" fmla="*/ 205262 w 808989"/>
                <a:gd name="T45" fmla="*/ 358971 h 767079"/>
                <a:gd name="T46" fmla="*/ 235290 w 808989"/>
                <a:gd name="T47" fmla="*/ 354342 h 767079"/>
                <a:gd name="T48" fmla="*/ 263544 w 808989"/>
                <a:gd name="T49" fmla="*/ 345435 h 767079"/>
                <a:gd name="T50" fmla="*/ 289629 w 808989"/>
                <a:gd name="T51" fmla="*/ 332624 h 767079"/>
                <a:gd name="T52" fmla="*/ 313158 w 808989"/>
                <a:gd name="T53" fmla="*/ 316277 h 767079"/>
                <a:gd name="T54" fmla="*/ 333740 w 808989"/>
                <a:gd name="T55" fmla="*/ 296767 h 767079"/>
                <a:gd name="T56" fmla="*/ 350983 w 808989"/>
                <a:gd name="T57" fmla="*/ 274463 h 767079"/>
                <a:gd name="T58" fmla="*/ 364499 w 808989"/>
                <a:gd name="T59" fmla="*/ 249738 h 767079"/>
                <a:gd name="T60" fmla="*/ 373892 w 808989"/>
                <a:gd name="T61" fmla="*/ 222959 h 767079"/>
                <a:gd name="T62" fmla="*/ 378777 w 808989"/>
                <a:gd name="T63" fmla="*/ 194500 h 767079"/>
                <a:gd name="T64" fmla="*/ 379406 w 808989"/>
                <a:gd name="T65" fmla="*/ 179754 h 767079"/>
                <a:gd name="T66" fmla="*/ 378777 w 808989"/>
                <a:gd name="T67" fmla="*/ 165010 h 767079"/>
                <a:gd name="T68" fmla="*/ 373892 w 808989"/>
                <a:gd name="T69" fmla="*/ 136553 h 767079"/>
                <a:gd name="T70" fmla="*/ 364499 w 808989"/>
                <a:gd name="T71" fmla="*/ 109781 h 767079"/>
                <a:gd name="T72" fmla="*/ 350983 w 808989"/>
                <a:gd name="T73" fmla="*/ 85061 h 767079"/>
                <a:gd name="T74" fmla="*/ 333740 w 808989"/>
                <a:gd name="T75" fmla="*/ 62766 h 767079"/>
                <a:gd name="T76" fmla="*/ 313158 w 808989"/>
                <a:gd name="T77" fmla="*/ 43266 h 767079"/>
                <a:gd name="T78" fmla="*/ 289629 w 808989"/>
                <a:gd name="T79" fmla="*/ 26928 h 767079"/>
                <a:gd name="T80" fmla="*/ 263544 w 808989"/>
                <a:gd name="T81" fmla="*/ 14124 h 767079"/>
                <a:gd name="T82" fmla="*/ 235290 w 808989"/>
                <a:gd name="T83" fmla="*/ 5223 h 767079"/>
                <a:gd name="T84" fmla="*/ 205262 w 808989"/>
                <a:gd name="T85" fmla="*/ 596 h 767079"/>
                <a:gd name="T86" fmla="*/ 189702 w 808989"/>
                <a:gd name="T87" fmla="*/ 0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404494" y="0"/>
                  </a:moveTo>
                  <a:lnTo>
                    <a:pt x="338884" y="5015"/>
                  </a:lnTo>
                  <a:lnTo>
                    <a:pt x="276644" y="19537"/>
                  </a:lnTo>
                  <a:lnTo>
                    <a:pt x="218607" y="42776"/>
                  </a:lnTo>
                  <a:lnTo>
                    <a:pt x="165606" y="73944"/>
                  </a:lnTo>
                  <a:lnTo>
                    <a:pt x="118475" y="112252"/>
                  </a:lnTo>
                  <a:lnTo>
                    <a:pt x="78045" y="156911"/>
                  </a:lnTo>
                  <a:lnTo>
                    <a:pt x="45149" y="207132"/>
                  </a:lnTo>
                  <a:lnTo>
                    <a:pt x="20621" y="262127"/>
                  </a:lnTo>
                  <a:lnTo>
                    <a:pt x="5294" y="321108"/>
                  </a:lnTo>
                  <a:lnTo>
                    <a:pt x="0" y="383286"/>
                  </a:lnTo>
                  <a:lnTo>
                    <a:pt x="1340" y="414725"/>
                  </a:lnTo>
                  <a:lnTo>
                    <a:pt x="11755" y="475410"/>
                  </a:lnTo>
                  <a:lnTo>
                    <a:pt x="31787" y="532509"/>
                  </a:lnTo>
                  <a:lnTo>
                    <a:pt x="60603" y="585232"/>
                  </a:lnTo>
                  <a:lnTo>
                    <a:pt x="97370" y="632789"/>
                  </a:lnTo>
                  <a:lnTo>
                    <a:pt x="141255" y="674389"/>
                  </a:lnTo>
                  <a:lnTo>
                    <a:pt x="191425" y="709244"/>
                  </a:lnTo>
                  <a:lnTo>
                    <a:pt x="247048" y="736562"/>
                  </a:lnTo>
                  <a:lnTo>
                    <a:pt x="307291" y="755553"/>
                  </a:lnTo>
                  <a:lnTo>
                    <a:pt x="371320" y="765427"/>
                  </a:lnTo>
                  <a:lnTo>
                    <a:pt x="404494" y="766699"/>
                  </a:lnTo>
                  <a:lnTo>
                    <a:pt x="437669" y="765427"/>
                  </a:lnTo>
                  <a:lnTo>
                    <a:pt x="501698" y="755553"/>
                  </a:lnTo>
                  <a:lnTo>
                    <a:pt x="561941" y="736562"/>
                  </a:lnTo>
                  <a:lnTo>
                    <a:pt x="617564" y="709244"/>
                  </a:lnTo>
                  <a:lnTo>
                    <a:pt x="667734" y="674389"/>
                  </a:lnTo>
                  <a:lnTo>
                    <a:pt x="711619" y="632789"/>
                  </a:lnTo>
                  <a:lnTo>
                    <a:pt x="748386" y="585232"/>
                  </a:lnTo>
                  <a:lnTo>
                    <a:pt x="777202" y="532509"/>
                  </a:lnTo>
                  <a:lnTo>
                    <a:pt x="797234" y="475410"/>
                  </a:lnTo>
                  <a:lnTo>
                    <a:pt x="807649" y="414725"/>
                  </a:lnTo>
                  <a:lnTo>
                    <a:pt x="808989" y="383286"/>
                  </a:lnTo>
                  <a:lnTo>
                    <a:pt x="807649" y="351847"/>
                  </a:lnTo>
                  <a:lnTo>
                    <a:pt x="797234" y="291169"/>
                  </a:lnTo>
                  <a:lnTo>
                    <a:pt x="777202" y="234082"/>
                  </a:lnTo>
                  <a:lnTo>
                    <a:pt x="748386" y="181375"/>
                  </a:lnTo>
                  <a:lnTo>
                    <a:pt x="711619" y="133836"/>
                  </a:lnTo>
                  <a:lnTo>
                    <a:pt x="667734" y="92255"/>
                  </a:lnTo>
                  <a:lnTo>
                    <a:pt x="617564" y="57418"/>
                  </a:lnTo>
                  <a:lnTo>
                    <a:pt x="561941" y="30116"/>
                  </a:lnTo>
                  <a:lnTo>
                    <a:pt x="501698" y="11137"/>
                  </a:lnTo>
                  <a:lnTo>
                    <a:pt x="437669" y="1270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2" name="object 41"/>
            <p:cNvSpPr>
              <a:spLocks/>
            </p:cNvSpPr>
            <p:nvPr/>
          </p:nvSpPr>
          <p:spPr bwMode="auto">
            <a:xfrm>
              <a:off x="1070168" y="3140968"/>
              <a:ext cx="735932" cy="697806"/>
            </a:xfrm>
            <a:custGeom>
              <a:avLst/>
              <a:gdLst>
                <a:gd name="T0" fmla="*/ 0 w 808989"/>
                <a:gd name="T1" fmla="*/ 179754 h 767079"/>
                <a:gd name="T2" fmla="*/ 2483 w 808989"/>
                <a:gd name="T3" fmla="*/ 150595 h 767079"/>
                <a:gd name="T4" fmla="*/ 9672 w 808989"/>
                <a:gd name="T5" fmla="*/ 122934 h 767079"/>
                <a:gd name="T6" fmla="*/ 21175 w 808989"/>
                <a:gd name="T7" fmla="*/ 97141 h 767079"/>
                <a:gd name="T8" fmla="*/ 36602 w 808989"/>
                <a:gd name="T9" fmla="*/ 73589 h 767079"/>
                <a:gd name="T10" fmla="*/ 55564 w 808989"/>
                <a:gd name="T11" fmla="*/ 52645 h 767079"/>
                <a:gd name="T12" fmla="*/ 77667 w 808989"/>
                <a:gd name="T13" fmla="*/ 34678 h 767079"/>
                <a:gd name="T14" fmla="*/ 102522 w 808989"/>
                <a:gd name="T15" fmla="*/ 20061 h 767079"/>
                <a:gd name="T16" fmla="*/ 129742 w 808989"/>
                <a:gd name="T17" fmla="*/ 9163 h 767079"/>
                <a:gd name="T18" fmla="*/ 158932 w 808989"/>
                <a:gd name="T19" fmla="*/ 2352 h 767079"/>
                <a:gd name="T20" fmla="*/ 189702 w 808989"/>
                <a:gd name="T21" fmla="*/ 0 h 767079"/>
                <a:gd name="T22" fmla="*/ 205262 w 808989"/>
                <a:gd name="T23" fmla="*/ 596 h 767079"/>
                <a:gd name="T24" fmla="*/ 235290 w 808989"/>
                <a:gd name="T25" fmla="*/ 5223 h 767079"/>
                <a:gd name="T26" fmla="*/ 263544 w 808989"/>
                <a:gd name="T27" fmla="*/ 14124 h 767079"/>
                <a:gd name="T28" fmla="*/ 289629 w 808989"/>
                <a:gd name="T29" fmla="*/ 26928 h 767079"/>
                <a:gd name="T30" fmla="*/ 313158 w 808989"/>
                <a:gd name="T31" fmla="*/ 43266 h 767079"/>
                <a:gd name="T32" fmla="*/ 333740 w 808989"/>
                <a:gd name="T33" fmla="*/ 62766 h 767079"/>
                <a:gd name="T34" fmla="*/ 350983 w 808989"/>
                <a:gd name="T35" fmla="*/ 85061 h 767079"/>
                <a:gd name="T36" fmla="*/ 364499 w 808989"/>
                <a:gd name="T37" fmla="*/ 109781 h 767079"/>
                <a:gd name="T38" fmla="*/ 373892 w 808989"/>
                <a:gd name="T39" fmla="*/ 136553 h 767079"/>
                <a:gd name="T40" fmla="*/ 378777 w 808989"/>
                <a:gd name="T41" fmla="*/ 165010 h 767079"/>
                <a:gd name="T42" fmla="*/ 379406 w 808989"/>
                <a:gd name="T43" fmla="*/ 179754 h 767079"/>
                <a:gd name="T44" fmla="*/ 378777 w 808989"/>
                <a:gd name="T45" fmla="*/ 194500 h 767079"/>
                <a:gd name="T46" fmla="*/ 373892 w 808989"/>
                <a:gd name="T47" fmla="*/ 222959 h 767079"/>
                <a:gd name="T48" fmla="*/ 364499 w 808989"/>
                <a:gd name="T49" fmla="*/ 249738 h 767079"/>
                <a:gd name="T50" fmla="*/ 350983 w 808989"/>
                <a:gd name="T51" fmla="*/ 274463 h 767079"/>
                <a:gd name="T52" fmla="*/ 333740 w 808989"/>
                <a:gd name="T53" fmla="*/ 296767 h 767079"/>
                <a:gd name="T54" fmla="*/ 313158 w 808989"/>
                <a:gd name="T55" fmla="*/ 316277 h 767079"/>
                <a:gd name="T56" fmla="*/ 289629 w 808989"/>
                <a:gd name="T57" fmla="*/ 332624 h 767079"/>
                <a:gd name="T58" fmla="*/ 263544 w 808989"/>
                <a:gd name="T59" fmla="*/ 345435 h 767079"/>
                <a:gd name="T60" fmla="*/ 235290 w 808989"/>
                <a:gd name="T61" fmla="*/ 354342 h 767079"/>
                <a:gd name="T62" fmla="*/ 205262 w 808989"/>
                <a:gd name="T63" fmla="*/ 358971 h 767079"/>
                <a:gd name="T64" fmla="*/ 189702 w 808989"/>
                <a:gd name="T65" fmla="*/ 359569 h 767079"/>
                <a:gd name="T66" fmla="*/ 174144 w 808989"/>
                <a:gd name="T67" fmla="*/ 358971 h 767079"/>
                <a:gd name="T68" fmla="*/ 144115 w 808989"/>
                <a:gd name="T69" fmla="*/ 354342 h 767079"/>
                <a:gd name="T70" fmla="*/ 115861 w 808989"/>
                <a:gd name="T71" fmla="*/ 345435 h 767079"/>
                <a:gd name="T72" fmla="*/ 89776 w 808989"/>
                <a:gd name="T73" fmla="*/ 332624 h 767079"/>
                <a:gd name="T74" fmla="*/ 66248 w 808989"/>
                <a:gd name="T75" fmla="*/ 316277 h 767079"/>
                <a:gd name="T76" fmla="*/ 45665 w 808989"/>
                <a:gd name="T77" fmla="*/ 296767 h 767079"/>
                <a:gd name="T78" fmla="*/ 28422 w 808989"/>
                <a:gd name="T79" fmla="*/ 274463 h 767079"/>
                <a:gd name="T80" fmla="*/ 14907 w 808989"/>
                <a:gd name="T81" fmla="*/ 249738 h 767079"/>
                <a:gd name="T82" fmla="*/ 5513 w 808989"/>
                <a:gd name="T83" fmla="*/ 222959 h 767079"/>
                <a:gd name="T84" fmla="*/ 629 w 808989"/>
                <a:gd name="T85" fmla="*/ 194500 h 767079"/>
                <a:gd name="T86" fmla="*/ 0 w 808989"/>
                <a:gd name="T87" fmla="*/ 179754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0" y="383286"/>
                  </a:moveTo>
                  <a:lnTo>
                    <a:pt x="5294" y="321108"/>
                  </a:lnTo>
                  <a:lnTo>
                    <a:pt x="20621" y="262127"/>
                  </a:lnTo>
                  <a:lnTo>
                    <a:pt x="45149" y="207132"/>
                  </a:lnTo>
                  <a:lnTo>
                    <a:pt x="78045" y="156911"/>
                  </a:lnTo>
                  <a:lnTo>
                    <a:pt x="118475" y="112252"/>
                  </a:lnTo>
                  <a:lnTo>
                    <a:pt x="165606" y="73944"/>
                  </a:lnTo>
                  <a:lnTo>
                    <a:pt x="218607" y="42776"/>
                  </a:lnTo>
                  <a:lnTo>
                    <a:pt x="276644" y="19537"/>
                  </a:lnTo>
                  <a:lnTo>
                    <a:pt x="338884" y="5015"/>
                  </a:lnTo>
                  <a:lnTo>
                    <a:pt x="404494" y="0"/>
                  </a:lnTo>
                  <a:lnTo>
                    <a:pt x="437669" y="1270"/>
                  </a:lnTo>
                  <a:lnTo>
                    <a:pt x="501698" y="11137"/>
                  </a:lnTo>
                  <a:lnTo>
                    <a:pt x="561941" y="30116"/>
                  </a:lnTo>
                  <a:lnTo>
                    <a:pt x="617564" y="57418"/>
                  </a:lnTo>
                  <a:lnTo>
                    <a:pt x="667734" y="92255"/>
                  </a:lnTo>
                  <a:lnTo>
                    <a:pt x="711619" y="133836"/>
                  </a:lnTo>
                  <a:lnTo>
                    <a:pt x="748386" y="181375"/>
                  </a:lnTo>
                  <a:lnTo>
                    <a:pt x="777202" y="234082"/>
                  </a:lnTo>
                  <a:lnTo>
                    <a:pt x="797234" y="291169"/>
                  </a:lnTo>
                  <a:lnTo>
                    <a:pt x="807649" y="351847"/>
                  </a:lnTo>
                  <a:lnTo>
                    <a:pt x="808989" y="383286"/>
                  </a:lnTo>
                  <a:lnTo>
                    <a:pt x="807649" y="414725"/>
                  </a:lnTo>
                  <a:lnTo>
                    <a:pt x="797234" y="475410"/>
                  </a:lnTo>
                  <a:lnTo>
                    <a:pt x="777202" y="532509"/>
                  </a:lnTo>
                  <a:lnTo>
                    <a:pt x="748386" y="585232"/>
                  </a:lnTo>
                  <a:lnTo>
                    <a:pt x="711619" y="632789"/>
                  </a:lnTo>
                  <a:lnTo>
                    <a:pt x="667734" y="674389"/>
                  </a:lnTo>
                  <a:lnTo>
                    <a:pt x="617564" y="709244"/>
                  </a:lnTo>
                  <a:lnTo>
                    <a:pt x="561941" y="736562"/>
                  </a:lnTo>
                  <a:lnTo>
                    <a:pt x="501698" y="755553"/>
                  </a:lnTo>
                  <a:lnTo>
                    <a:pt x="437669" y="765427"/>
                  </a:lnTo>
                  <a:lnTo>
                    <a:pt x="404494" y="766699"/>
                  </a:lnTo>
                  <a:lnTo>
                    <a:pt x="371320" y="765427"/>
                  </a:lnTo>
                  <a:lnTo>
                    <a:pt x="307291" y="755553"/>
                  </a:lnTo>
                  <a:lnTo>
                    <a:pt x="247048" y="736562"/>
                  </a:lnTo>
                  <a:lnTo>
                    <a:pt x="191425" y="709244"/>
                  </a:lnTo>
                  <a:lnTo>
                    <a:pt x="141255" y="674389"/>
                  </a:lnTo>
                  <a:lnTo>
                    <a:pt x="97370" y="632789"/>
                  </a:lnTo>
                  <a:lnTo>
                    <a:pt x="60603" y="585232"/>
                  </a:lnTo>
                  <a:lnTo>
                    <a:pt x="31787" y="532509"/>
                  </a:lnTo>
                  <a:lnTo>
                    <a:pt x="11755" y="475410"/>
                  </a:lnTo>
                  <a:lnTo>
                    <a:pt x="1340" y="414725"/>
                  </a:lnTo>
                  <a:lnTo>
                    <a:pt x="0" y="38328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9" name="object 45"/>
            <p:cNvSpPr>
              <a:spLocks/>
            </p:cNvSpPr>
            <p:nvPr/>
          </p:nvSpPr>
          <p:spPr bwMode="auto">
            <a:xfrm>
              <a:off x="1262473" y="1721664"/>
              <a:ext cx="122463" cy="112064"/>
            </a:xfrm>
            <a:custGeom>
              <a:avLst/>
              <a:gdLst>
                <a:gd name="T0" fmla="*/ 30276 w 134620"/>
                <a:gd name="T1" fmla="*/ 0 h 123189"/>
                <a:gd name="T2" fmla="*/ 11297 w 134620"/>
                <a:gd name="T3" fmla="*/ 6698 h 123189"/>
                <a:gd name="T4" fmla="*/ 793 w 134620"/>
                <a:gd name="T5" fmla="*/ 22353 h 123189"/>
                <a:gd name="T6" fmla="*/ 0 w 134620"/>
                <a:gd name="T7" fmla="*/ 28805 h 123189"/>
                <a:gd name="T8" fmla="*/ 236 w 134620"/>
                <a:gd name="T9" fmla="*/ 32343 h 123189"/>
                <a:gd name="T10" fmla="*/ 8589 w 134620"/>
                <a:gd name="T11" fmla="*/ 48306 h 123189"/>
                <a:gd name="T12" fmla="*/ 26763 w 134620"/>
                <a:gd name="T13" fmla="*/ 56954 h 123189"/>
                <a:gd name="T14" fmla="*/ 34496 w 134620"/>
                <a:gd name="T15" fmla="*/ 57563 h 123189"/>
                <a:gd name="T16" fmla="*/ 41110 w 134620"/>
                <a:gd name="T17" fmla="*/ 56312 h 123189"/>
                <a:gd name="T18" fmla="*/ 56809 w 134620"/>
                <a:gd name="T19" fmla="*/ 45556 h 123189"/>
                <a:gd name="T20" fmla="*/ 62932 w 134620"/>
                <a:gd name="T21" fmla="*/ 26698 h 123189"/>
                <a:gd name="T22" fmla="*/ 61685 w 134620"/>
                <a:gd name="T23" fmla="*/ 20520 h 123189"/>
                <a:gd name="T24" fmla="*/ 50227 w 134620"/>
                <a:gd name="T25" fmla="*/ 5801 h 123189"/>
                <a:gd name="T26" fmla="*/ 30276 w 134620"/>
                <a:gd name="T27" fmla="*/ 0 h 123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620"/>
                <a:gd name="T43" fmla="*/ 0 h 123189"/>
                <a:gd name="T44" fmla="*/ 134620 w 134620"/>
                <a:gd name="T45" fmla="*/ 123189 h 1231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620" h="123189">
                  <a:moveTo>
                    <a:pt x="64556" y="0"/>
                  </a:moveTo>
                  <a:lnTo>
                    <a:pt x="24089" y="14282"/>
                  </a:lnTo>
                  <a:lnTo>
                    <a:pt x="1693" y="47662"/>
                  </a:lnTo>
                  <a:lnTo>
                    <a:pt x="0" y="61421"/>
                  </a:lnTo>
                  <a:lnTo>
                    <a:pt x="501" y="68966"/>
                  </a:lnTo>
                  <a:lnTo>
                    <a:pt x="18315" y="103004"/>
                  </a:lnTo>
                  <a:lnTo>
                    <a:pt x="57065" y="121442"/>
                  </a:lnTo>
                  <a:lnTo>
                    <a:pt x="73552" y="122742"/>
                  </a:lnTo>
                  <a:lnTo>
                    <a:pt x="87656" y="120071"/>
                  </a:lnTo>
                  <a:lnTo>
                    <a:pt x="121130" y="97140"/>
                  </a:lnTo>
                  <a:lnTo>
                    <a:pt x="134188" y="56929"/>
                  </a:lnTo>
                  <a:lnTo>
                    <a:pt x="131527" y="43755"/>
                  </a:lnTo>
                  <a:lnTo>
                    <a:pt x="107096" y="12369"/>
                  </a:lnTo>
                  <a:lnTo>
                    <a:pt x="64556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0" name="object 46"/>
            <p:cNvSpPr>
              <a:spLocks/>
            </p:cNvSpPr>
            <p:nvPr/>
          </p:nvSpPr>
          <p:spPr bwMode="auto">
            <a:xfrm>
              <a:off x="1262473" y="1721664"/>
              <a:ext cx="122463" cy="112064"/>
            </a:xfrm>
            <a:custGeom>
              <a:avLst/>
              <a:gdLst>
                <a:gd name="T0" fmla="*/ 0 w 134620"/>
                <a:gd name="T1" fmla="*/ 28805 h 123189"/>
                <a:gd name="T2" fmla="*/ 6619 w 134620"/>
                <a:gd name="T3" fmla="*/ 11136 h 123189"/>
                <a:gd name="T4" fmla="*/ 23302 w 134620"/>
                <a:gd name="T5" fmla="*/ 967 h 123189"/>
                <a:gd name="T6" fmla="*/ 30276 w 134620"/>
                <a:gd name="T7" fmla="*/ 0 h 123189"/>
                <a:gd name="T8" fmla="*/ 37625 w 134620"/>
                <a:gd name="T9" fmla="*/ 688 h 123189"/>
                <a:gd name="T10" fmla="*/ 55186 w 134620"/>
                <a:gd name="T11" fmla="*/ 9919 h 123189"/>
                <a:gd name="T12" fmla="*/ 62932 w 134620"/>
                <a:gd name="T13" fmla="*/ 26698 h 123189"/>
                <a:gd name="T14" fmla="*/ 62221 w 134620"/>
                <a:gd name="T15" fmla="*/ 33696 h 123189"/>
                <a:gd name="T16" fmla="*/ 52427 w 134620"/>
                <a:gd name="T17" fmla="*/ 50193 h 123189"/>
                <a:gd name="T18" fmla="*/ 34496 w 134620"/>
                <a:gd name="T19" fmla="*/ 57563 h 123189"/>
                <a:gd name="T20" fmla="*/ 26763 w 134620"/>
                <a:gd name="T21" fmla="*/ 56954 h 123189"/>
                <a:gd name="T22" fmla="*/ 8589 w 134620"/>
                <a:gd name="T23" fmla="*/ 48306 h 123189"/>
                <a:gd name="T24" fmla="*/ 236 w 134620"/>
                <a:gd name="T25" fmla="*/ 32343 h 123189"/>
                <a:gd name="T26" fmla="*/ 0 w 134620"/>
                <a:gd name="T27" fmla="*/ 28805 h 123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620"/>
                <a:gd name="T43" fmla="*/ 0 h 123189"/>
                <a:gd name="T44" fmla="*/ 134620 w 134620"/>
                <a:gd name="T45" fmla="*/ 123189 h 1231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620" h="123189">
                  <a:moveTo>
                    <a:pt x="0" y="61421"/>
                  </a:moveTo>
                  <a:lnTo>
                    <a:pt x="14114" y="23747"/>
                  </a:lnTo>
                  <a:lnTo>
                    <a:pt x="49686" y="2063"/>
                  </a:lnTo>
                  <a:lnTo>
                    <a:pt x="64556" y="0"/>
                  </a:lnTo>
                  <a:lnTo>
                    <a:pt x="80227" y="1469"/>
                  </a:lnTo>
                  <a:lnTo>
                    <a:pt x="117669" y="21151"/>
                  </a:lnTo>
                  <a:lnTo>
                    <a:pt x="134188" y="56929"/>
                  </a:lnTo>
                  <a:lnTo>
                    <a:pt x="132671" y="71848"/>
                  </a:lnTo>
                  <a:lnTo>
                    <a:pt x="111786" y="107027"/>
                  </a:lnTo>
                  <a:lnTo>
                    <a:pt x="73552" y="122742"/>
                  </a:lnTo>
                  <a:lnTo>
                    <a:pt x="57065" y="121442"/>
                  </a:lnTo>
                  <a:lnTo>
                    <a:pt x="18315" y="103004"/>
                  </a:lnTo>
                  <a:lnTo>
                    <a:pt x="501" y="68966"/>
                  </a:lnTo>
                  <a:lnTo>
                    <a:pt x="0" y="61421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1" name="object 47"/>
            <p:cNvSpPr>
              <a:spLocks/>
            </p:cNvSpPr>
            <p:nvPr/>
          </p:nvSpPr>
          <p:spPr bwMode="auto">
            <a:xfrm>
              <a:off x="1319197" y="1957585"/>
              <a:ext cx="0" cy="113798"/>
            </a:xfrm>
            <a:custGeom>
              <a:avLst/>
              <a:gdLst>
                <a:gd name="T0" fmla="*/ 0 h 125094"/>
                <a:gd name="T1" fmla="*/ 58526 h 125094"/>
                <a:gd name="T2" fmla="*/ 0 60000 65536"/>
                <a:gd name="T3" fmla="*/ 0 60000 65536"/>
                <a:gd name="T4" fmla="*/ 0 h 125094"/>
                <a:gd name="T5" fmla="*/ 125094 h 125094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25094">
                  <a:moveTo>
                    <a:pt x="0" y="0"/>
                  </a:moveTo>
                  <a:lnTo>
                    <a:pt x="0" y="124786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2" name="object 48"/>
            <p:cNvSpPr>
              <a:spLocks/>
            </p:cNvSpPr>
            <p:nvPr/>
          </p:nvSpPr>
          <p:spPr bwMode="auto">
            <a:xfrm>
              <a:off x="1298402" y="1957585"/>
              <a:ext cx="41591" cy="113798"/>
            </a:xfrm>
            <a:custGeom>
              <a:avLst/>
              <a:gdLst>
                <a:gd name="T0" fmla="*/ 0 w 45720"/>
                <a:gd name="T1" fmla="*/ 58526 h 125094"/>
                <a:gd name="T2" fmla="*/ 21440 w 45720"/>
                <a:gd name="T3" fmla="*/ 58526 h 125094"/>
                <a:gd name="T4" fmla="*/ 21440 w 45720"/>
                <a:gd name="T5" fmla="*/ 0 h 125094"/>
                <a:gd name="T6" fmla="*/ 0 w 45720"/>
                <a:gd name="T7" fmla="*/ 0 h 125094"/>
                <a:gd name="T8" fmla="*/ 0 w 45720"/>
                <a:gd name="T9" fmla="*/ 58526 h 1250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"/>
                <a:gd name="T16" fmla="*/ 0 h 125094"/>
                <a:gd name="T17" fmla="*/ 45720 w 45720"/>
                <a:gd name="T18" fmla="*/ 125094 h 1250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" h="125094">
                  <a:moveTo>
                    <a:pt x="0" y="124786"/>
                  </a:moveTo>
                  <a:lnTo>
                    <a:pt x="45718" y="124786"/>
                  </a:lnTo>
                  <a:lnTo>
                    <a:pt x="45718" y="0"/>
                  </a:lnTo>
                  <a:lnTo>
                    <a:pt x="0" y="0"/>
                  </a:lnTo>
                  <a:lnTo>
                    <a:pt x="0" y="124786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3" name="object 49"/>
            <p:cNvSpPr>
              <a:spLocks/>
            </p:cNvSpPr>
            <p:nvPr/>
          </p:nvSpPr>
          <p:spPr bwMode="auto">
            <a:xfrm>
              <a:off x="1319198" y="1993697"/>
              <a:ext cx="0" cy="112064"/>
            </a:xfrm>
            <a:custGeom>
              <a:avLst/>
              <a:gdLst>
                <a:gd name="T0" fmla="*/ 0 h 123189"/>
                <a:gd name="T1" fmla="*/ 57714 h 123189"/>
                <a:gd name="T2" fmla="*/ 0 60000 65536"/>
                <a:gd name="T3" fmla="*/ 0 60000 65536"/>
                <a:gd name="T4" fmla="*/ 0 h 123189"/>
                <a:gd name="T5" fmla="*/ 123189 h 123189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23189">
                  <a:moveTo>
                    <a:pt x="0" y="0"/>
                  </a:moveTo>
                  <a:lnTo>
                    <a:pt x="0" y="123062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4" name="object 50"/>
            <p:cNvSpPr>
              <a:spLocks/>
            </p:cNvSpPr>
            <p:nvPr/>
          </p:nvSpPr>
          <p:spPr bwMode="auto">
            <a:xfrm>
              <a:off x="1262473" y="1833928"/>
              <a:ext cx="113798" cy="160010"/>
            </a:xfrm>
            <a:custGeom>
              <a:avLst/>
              <a:gdLst>
                <a:gd name="T0" fmla="*/ 26466 w 125095"/>
                <a:gd name="T1" fmla="*/ 0 h 175894"/>
                <a:gd name="T2" fmla="*/ 7667 w 125095"/>
                <a:gd name="T3" fmla="*/ 13229 h 175894"/>
                <a:gd name="T4" fmla="*/ 528 w 125095"/>
                <a:gd name="T5" fmla="*/ 33239 h 175894"/>
                <a:gd name="T6" fmla="*/ 0 w 125095"/>
                <a:gd name="T7" fmla="*/ 41093 h 175894"/>
                <a:gd name="T8" fmla="*/ 0 w 125095"/>
                <a:gd name="T9" fmla="*/ 82369 h 175894"/>
                <a:gd name="T10" fmla="*/ 58488 w 125095"/>
                <a:gd name="T11" fmla="*/ 82369 h 175894"/>
                <a:gd name="T12" fmla="*/ 58172 w 125095"/>
                <a:gd name="T13" fmla="*/ 35020 h 175894"/>
                <a:gd name="T14" fmla="*/ 51753 w 125095"/>
                <a:gd name="T15" fmla="*/ 15138 h 175894"/>
                <a:gd name="T16" fmla="*/ 38384 w 125095"/>
                <a:gd name="T17" fmla="*/ 2598 h 175894"/>
                <a:gd name="T18" fmla="*/ 26466 w 125095"/>
                <a:gd name="T19" fmla="*/ 0 h 1758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5095"/>
                <a:gd name="T31" fmla="*/ 0 h 175894"/>
                <a:gd name="T32" fmla="*/ 125095 w 125095"/>
                <a:gd name="T33" fmla="*/ 175894 h 1758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5095" h="175894">
                  <a:moveTo>
                    <a:pt x="56431" y="0"/>
                  </a:moveTo>
                  <a:lnTo>
                    <a:pt x="16350" y="28207"/>
                  </a:lnTo>
                  <a:lnTo>
                    <a:pt x="1126" y="70872"/>
                  </a:lnTo>
                  <a:lnTo>
                    <a:pt x="0" y="87618"/>
                  </a:lnTo>
                  <a:lnTo>
                    <a:pt x="0" y="175629"/>
                  </a:lnTo>
                  <a:lnTo>
                    <a:pt x="124713" y="175629"/>
                  </a:lnTo>
                  <a:lnTo>
                    <a:pt x="124039" y="74670"/>
                  </a:lnTo>
                  <a:lnTo>
                    <a:pt x="110353" y="32278"/>
                  </a:lnTo>
                  <a:lnTo>
                    <a:pt x="81845" y="5541"/>
                  </a:lnTo>
                  <a:lnTo>
                    <a:pt x="56431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5" name="object 51"/>
            <p:cNvSpPr>
              <a:spLocks/>
            </p:cNvSpPr>
            <p:nvPr/>
          </p:nvSpPr>
          <p:spPr bwMode="auto">
            <a:xfrm>
              <a:off x="1262473" y="1833928"/>
              <a:ext cx="113798" cy="160010"/>
            </a:xfrm>
            <a:custGeom>
              <a:avLst/>
              <a:gdLst>
                <a:gd name="T0" fmla="*/ 0 w 125095"/>
                <a:gd name="T1" fmla="*/ 82369 h 175894"/>
                <a:gd name="T2" fmla="*/ 0 w 125095"/>
                <a:gd name="T3" fmla="*/ 41093 h 175894"/>
                <a:gd name="T4" fmla="*/ 528 w 125095"/>
                <a:gd name="T5" fmla="*/ 33239 h 175894"/>
                <a:gd name="T6" fmla="*/ 7667 w 125095"/>
                <a:gd name="T7" fmla="*/ 13229 h 175894"/>
                <a:gd name="T8" fmla="*/ 26466 w 125095"/>
                <a:gd name="T9" fmla="*/ 0 h 175894"/>
                <a:gd name="T10" fmla="*/ 32682 w 125095"/>
                <a:gd name="T11" fmla="*/ 639 h 175894"/>
                <a:gd name="T12" fmla="*/ 47984 w 125095"/>
                <a:gd name="T13" fmla="*/ 9975 h 175894"/>
                <a:gd name="T14" fmla="*/ 56913 w 125095"/>
                <a:gd name="T15" fmla="*/ 27788 h 175894"/>
                <a:gd name="T16" fmla="*/ 58488 w 125095"/>
                <a:gd name="T17" fmla="*/ 82369 h 175894"/>
                <a:gd name="T18" fmla="*/ 0 w 125095"/>
                <a:gd name="T19" fmla="*/ 82369 h 1758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5095"/>
                <a:gd name="T31" fmla="*/ 0 h 175894"/>
                <a:gd name="T32" fmla="*/ 125095 w 125095"/>
                <a:gd name="T33" fmla="*/ 175894 h 1758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5095" h="175894">
                  <a:moveTo>
                    <a:pt x="0" y="175629"/>
                  </a:moveTo>
                  <a:lnTo>
                    <a:pt x="0" y="87618"/>
                  </a:lnTo>
                  <a:lnTo>
                    <a:pt x="1126" y="70872"/>
                  </a:lnTo>
                  <a:lnTo>
                    <a:pt x="16350" y="28207"/>
                  </a:lnTo>
                  <a:lnTo>
                    <a:pt x="56431" y="0"/>
                  </a:lnTo>
                  <a:lnTo>
                    <a:pt x="69688" y="1363"/>
                  </a:lnTo>
                  <a:lnTo>
                    <a:pt x="102315" y="21268"/>
                  </a:lnTo>
                  <a:lnTo>
                    <a:pt x="121353" y="59248"/>
                  </a:lnTo>
                  <a:lnTo>
                    <a:pt x="124713" y="175629"/>
                  </a:lnTo>
                  <a:lnTo>
                    <a:pt x="0" y="175629"/>
                  </a:lnTo>
                  <a:close/>
                </a:path>
              </a:pathLst>
            </a:custGeom>
            <a:noFill/>
            <a:ln w="126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6" name="object 52"/>
            <p:cNvSpPr>
              <a:spLocks/>
            </p:cNvSpPr>
            <p:nvPr/>
          </p:nvSpPr>
          <p:spPr bwMode="auto">
            <a:xfrm>
              <a:off x="1409774" y="1721668"/>
              <a:ext cx="122463" cy="112064"/>
            </a:xfrm>
            <a:custGeom>
              <a:avLst/>
              <a:gdLst>
                <a:gd name="T0" fmla="*/ 30280 w 134620"/>
                <a:gd name="T1" fmla="*/ 0 h 123189"/>
                <a:gd name="T2" fmla="*/ 11287 w 134620"/>
                <a:gd name="T3" fmla="*/ 6713 h 123189"/>
                <a:gd name="T4" fmla="*/ 792 w 134620"/>
                <a:gd name="T5" fmla="*/ 22357 h 123189"/>
                <a:gd name="T6" fmla="*/ 0 w 134620"/>
                <a:gd name="T7" fmla="*/ 28804 h 123189"/>
                <a:gd name="T8" fmla="*/ 246 w 134620"/>
                <a:gd name="T9" fmla="*/ 32414 h 123189"/>
                <a:gd name="T10" fmla="*/ 8630 w 134620"/>
                <a:gd name="T11" fmla="*/ 48333 h 123189"/>
                <a:gd name="T12" fmla="*/ 26838 w 134620"/>
                <a:gd name="T13" fmla="*/ 56952 h 123189"/>
                <a:gd name="T14" fmla="*/ 34591 w 134620"/>
                <a:gd name="T15" fmla="*/ 57558 h 123189"/>
                <a:gd name="T16" fmla="*/ 41197 w 134620"/>
                <a:gd name="T17" fmla="*/ 56301 h 123189"/>
                <a:gd name="T18" fmla="*/ 56875 w 134620"/>
                <a:gd name="T19" fmla="*/ 45534 h 123189"/>
                <a:gd name="T20" fmla="*/ 62988 w 134620"/>
                <a:gd name="T21" fmla="*/ 26652 h 123189"/>
                <a:gd name="T22" fmla="*/ 61733 w 134620"/>
                <a:gd name="T23" fmla="*/ 20484 h 123189"/>
                <a:gd name="T24" fmla="*/ 50259 w 134620"/>
                <a:gd name="T25" fmla="*/ 5789 h 123189"/>
                <a:gd name="T26" fmla="*/ 30280 w 134620"/>
                <a:gd name="T27" fmla="*/ 0 h 123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620"/>
                <a:gd name="T43" fmla="*/ 0 h 123189"/>
                <a:gd name="T44" fmla="*/ 134620 w 134620"/>
                <a:gd name="T45" fmla="*/ 123189 h 1231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620" h="123189">
                  <a:moveTo>
                    <a:pt x="64563" y="0"/>
                  </a:moveTo>
                  <a:lnTo>
                    <a:pt x="24066" y="14312"/>
                  </a:lnTo>
                  <a:lnTo>
                    <a:pt x="1690" y="47671"/>
                  </a:lnTo>
                  <a:lnTo>
                    <a:pt x="0" y="61417"/>
                  </a:lnTo>
                  <a:lnTo>
                    <a:pt x="522" y="69115"/>
                  </a:lnTo>
                  <a:lnTo>
                    <a:pt x="18402" y="103061"/>
                  </a:lnTo>
                  <a:lnTo>
                    <a:pt x="57225" y="121438"/>
                  </a:lnTo>
                  <a:lnTo>
                    <a:pt x="73756" y="122731"/>
                  </a:lnTo>
                  <a:lnTo>
                    <a:pt x="87845" y="120048"/>
                  </a:lnTo>
                  <a:lnTo>
                    <a:pt x="121274" y="97091"/>
                  </a:lnTo>
                  <a:lnTo>
                    <a:pt x="134307" y="56830"/>
                  </a:lnTo>
                  <a:lnTo>
                    <a:pt x="131629" y="43676"/>
                  </a:lnTo>
                  <a:lnTo>
                    <a:pt x="107164" y="12343"/>
                  </a:lnTo>
                  <a:lnTo>
                    <a:pt x="64563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" name="object 53"/>
            <p:cNvSpPr>
              <a:spLocks/>
            </p:cNvSpPr>
            <p:nvPr/>
          </p:nvSpPr>
          <p:spPr bwMode="auto">
            <a:xfrm>
              <a:off x="1409774" y="1721668"/>
              <a:ext cx="122463" cy="112064"/>
            </a:xfrm>
            <a:custGeom>
              <a:avLst/>
              <a:gdLst>
                <a:gd name="T0" fmla="*/ 0 w 134620"/>
                <a:gd name="T1" fmla="*/ 28804 h 123189"/>
                <a:gd name="T2" fmla="*/ 6612 w 134620"/>
                <a:gd name="T3" fmla="*/ 11150 h 123189"/>
                <a:gd name="T4" fmla="*/ 23295 w 134620"/>
                <a:gd name="T5" fmla="*/ 976 h 123189"/>
                <a:gd name="T6" fmla="*/ 30280 w 134620"/>
                <a:gd name="T7" fmla="*/ 0 h 123189"/>
                <a:gd name="T8" fmla="*/ 37642 w 134620"/>
                <a:gd name="T9" fmla="*/ 687 h 123189"/>
                <a:gd name="T10" fmla="*/ 55222 w 134620"/>
                <a:gd name="T11" fmla="*/ 9899 h 123189"/>
                <a:gd name="T12" fmla="*/ 62988 w 134620"/>
                <a:gd name="T13" fmla="*/ 26652 h 123189"/>
                <a:gd name="T14" fmla="*/ 62280 w 134620"/>
                <a:gd name="T15" fmla="*/ 33660 h 123189"/>
                <a:gd name="T16" fmla="*/ 52501 w 134620"/>
                <a:gd name="T17" fmla="*/ 50175 h 123189"/>
                <a:gd name="T18" fmla="*/ 34591 w 134620"/>
                <a:gd name="T19" fmla="*/ 57558 h 123189"/>
                <a:gd name="T20" fmla="*/ 26838 w 134620"/>
                <a:gd name="T21" fmla="*/ 56952 h 123189"/>
                <a:gd name="T22" fmla="*/ 8630 w 134620"/>
                <a:gd name="T23" fmla="*/ 48333 h 123189"/>
                <a:gd name="T24" fmla="*/ 246 w 134620"/>
                <a:gd name="T25" fmla="*/ 32414 h 123189"/>
                <a:gd name="T26" fmla="*/ 0 w 134620"/>
                <a:gd name="T27" fmla="*/ 28804 h 123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620"/>
                <a:gd name="T43" fmla="*/ 0 h 123189"/>
                <a:gd name="T44" fmla="*/ 134620 w 134620"/>
                <a:gd name="T45" fmla="*/ 123189 h 1231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620" h="123189">
                  <a:moveTo>
                    <a:pt x="0" y="61417"/>
                  </a:moveTo>
                  <a:lnTo>
                    <a:pt x="14096" y="23775"/>
                  </a:lnTo>
                  <a:lnTo>
                    <a:pt x="49672" y="2081"/>
                  </a:lnTo>
                  <a:lnTo>
                    <a:pt x="64563" y="0"/>
                  </a:lnTo>
                  <a:lnTo>
                    <a:pt x="80262" y="1465"/>
                  </a:lnTo>
                  <a:lnTo>
                    <a:pt x="117747" y="21108"/>
                  </a:lnTo>
                  <a:lnTo>
                    <a:pt x="134307" y="56830"/>
                  </a:lnTo>
                  <a:lnTo>
                    <a:pt x="132796" y="71772"/>
                  </a:lnTo>
                  <a:lnTo>
                    <a:pt x="111944" y="106987"/>
                  </a:lnTo>
                  <a:lnTo>
                    <a:pt x="73756" y="122731"/>
                  </a:lnTo>
                  <a:lnTo>
                    <a:pt x="57225" y="121438"/>
                  </a:lnTo>
                  <a:lnTo>
                    <a:pt x="18402" y="103061"/>
                  </a:lnTo>
                  <a:lnTo>
                    <a:pt x="522" y="69115"/>
                  </a:lnTo>
                  <a:lnTo>
                    <a:pt x="0" y="61417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8" name="object 54"/>
            <p:cNvSpPr>
              <a:spLocks/>
            </p:cNvSpPr>
            <p:nvPr/>
          </p:nvSpPr>
          <p:spPr bwMode="auto">
            <a:xfrm>
              <a:off x="1466615" y="1957585"/>
              <a:ext cx="0" cy="113798"/>
            </a:xfrm>
            <a:custGeom>
              <a:avLst/>
              <a:gdLst>
                <a:gd name="T0" fmla="*/ 0 h 125094"/>
                <a:gd name="T1" fmla="*/ 58526 h 125094"/>
                <a:gd name="T2" fmla="*/ 0 60000 65536"/>
                <a:gd name="T3" fmla="*/ 0 60000 65536"/>
                <a:gd name="T4" fmla="*/ 0 h 125094"/>
                <a:gd name="T5" fmla="*/ 125094 h 125094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25094">
                  <a:moveTo>
                    <a:pt x="0" y="0"/>
                  </a:moveTo>
                  <a:lnTo>
                    <a:pt x="0" y="124786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9" name="object 55"/>
            <p:cNvSpPr>
              <a:spLocks/>
            </p:cNvSpPr>
            <p:nvPr/>
          </p:nvSpPr>
          <p:spPr bwMode="auto">
            <a:xfrm>
              <a:off x="1445820" y="1957585"/>
              <a:ext cx="41591" cy="113798"/>
            </a:xfrm>
            <a:custGeom>
              <a:avLst/>
              <a:gdLst>
                <a:gd name="T0" fmla="*/ 0 w 45720"/>
                <a:gd name="T1" fmla="*/ 58526 h 125094"/>
                <a:gd name="T2" fmla="*/ 21440 w 45720"/>
                <a:gd name="T3" fmla="*/ 58526 h 125094"/>
                <a:gd name="T4" fmla="*/ 21440 w 45720"/>
                <a:gd name="T5" fmla="*/ 0 h 125094"/>
                <a:gd name="T6" fmla="*/ 0 w 45720"/>
                <a:gd name="T7" fmla="*/ 0 h 125094"/>
                <a:gd name="T8" fmla="*/ 0 w 45720"/>
                <a:gd name="T9" fmla="*/ 58526 h 1250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"/>
                <a:gd name="T16" fmla="*/ 0 h 125094"/>
                <a:gd name="T17" fmla="*/ 45720 w 45720"/>
                <a:gd name="T18" fmla="*/ 125094 h 1250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" h="125094">
                  <a:moveTo>
                    <a:pt x="0" y="124786"/>
                  </a:moveTo>
                  <a:lnTo>
                    <a:pt x="45718" y="124786"/>
                  </a:lnTo>
                  <a:lnTo>
                    <a:pt x="45718" y="0"/>
                  </a:lnTo>
                  <a:lnTo>
                    <a:pt x="0" y="0"/>
                  </a:lnTo>
                  <a:lnTo>
                    <a:pt x="0" y="124786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0" name="object 56"/>
            <p:cNvSpPr>
              <a:spLocks/>
            </p:cNvSpPr>
            <p:nvPr/>
          </p:nvSpPr>
          <p:spPr bwMode="auto">
            <a:xfrm>
              <a:off x="1466615" y="1993697"/>
              <a:ext cx="0" cy="112064"/>
            </a:xfrm>
            <a:custGeom>
              <a:avLst/>
              <a:gdLst>
                <a:gd name="T0" fmla="*/ 0 h 123189"/>
                <a:gd name="T1" fmla="*/ 57714 h 123189"/>
                <a:gd name="T2" fmla="*/ 0 60000 65536"/>
                <a:gd name="T3" fmla="*/ 0 60000 65536"/>
                <a:gd name="T4" fmla="*/ 0 h 123189"/>
                <a:gd name="T5" fmla="*/ 123189 h 123189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23189">
                  <a:moveTo>
                    <a:pt x="0" y="0"/>
                  </a:moveTo>
                  <a:lnTo>
                    <a:pt x="0" y="123062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1" name="object 57"/>
            <p:cNvSpPr>
              <a:spLocks/>
            </p:cNvSpPr>
            <p:nvPr/>
          </p:nvSpPr>
          <p:spPr bwMode="auto">
            <a:xfrm>
              <a:off x="1409774" y="1833935"/>
              <a:ext cx="113798" cy="160010"/>
            </a:xfrm>
            <a:custGeom>
              <a:avLst/>
              <a:gdLst>
                <a:gd name="T0" fmla="*/ 26486 w 125095"/>
                <a:gd name="T1" fmla="*/ 0 h 175894"/>
                <a:gd name="T2" fmla="*/ 7664 w 125095"/>
                <a:gd name="T3" fmla="*/ 13240 h 175894"/>
                <a:gd name="T4" fmla="*/ 528 w 125095"/>
                <a:gd name="T5" fmla="*/ 33240 h 175894"/>
                <a:gd name="T6" fmla="*/ 0 w 125095"/>
                <a:gd name="T7" fmla="*/ 41088 h 175894"/>
                <a:gd name="T8" fmla="*/ 0 w 125095"/>
                <a:gd name="T9" fmla="*/ 82367 h 175894"/>
                <a:gd name="T10" fmla="*/ 58548 w 125095"/>
                <a:gd name="T11" fmla="*/ 82367 h 175894"/>
                <a:gd name="T12" fmla="*/ 58229 w 125095"/>
                <a:gd name="T13" fmla="*/ 34984 h 175894"/>
                <a:gd name="T14" fmla="*/ 51801 w 125095"/>
                <a:gd name="T15" fmla="*/ 15119 h 175894"/>
                <a:gd name="T16" fmla="*/ 38419 w 125095"/>
                <a:gd name="T17" fmla="*/ 2595 h 175894"/>
                <a:gd name="T18" fmla="*/ 26486 w 125095"/>
                <a:gd name="T19" fmla="*/ 0 h 1758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5095"/>
                <a:gd name="T31" fmla="*/ 0 h 175894"/>
                <a:gd name="T32" fmla="*/ 125095 w 125095"/>
                <a:gd name="T33" fmla="*/ 175894 h 1758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5095" h="175894">
                  <a:moveTo>
                    <a:pt x="56473" y="0"/>
                  </a:moveTo>
                  <a:lnTo>
                    <a:pt x="16342" y="28230"/>
                  </a:lnTo>
                  <a:lnTo>
                    <a:pt x="1125" y="70874"/>
                  </a:lnTo>
                  <a:lnTo>
                    <a:pt x="0" y="87610"/>
                  </a:lnTo>
                  <a:lnTo>
                    <a:pt x="0" y="175621"/>
                  </a:lnTo>
                  <a:lnTo>
                    <a:pt x="124840" y="175621"/>
                  </a:lnTo>
                  <a:lnTo>
                    <a:pt x="124159" y="74594"/>
                  </a:lnTo>
                  <a:lnTo>
                    <a:pt x="110454" y="32238"/>
                  </a:lnTo>
                  <a:lnTo>
                    <a:pt x="81920" y="5531"/>
                  </a:lnTo>
                  <a:lnTo>
                    <a:pt x="56473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" name="object 58"/>
            <p:cNvSpPr>
              <a:spLocks/>
            </p:cNvSpPr>
            <p:nvPr/>
          </p:nvSpPr>
          <p:spPr bwMode="auto">
            <a:xfrm>
              <a:off x="1409774" y="1833935"/>
              <a:ext cx="113798" cy="160010"/>
            </a:xfrm>
            <a:custGeom>
              <a:avLst/>
              <a:gdLst>
                <a:gd name="T0" fmla="*/ 0 w 125095"/>
                <a:gd name="T1" fmla="*/ 82367 h 175894"/>
                <a:gd name="T2" fmla="*/ 0 w 125095"/>
                <a:gd name="T3" fmla="*/ 41088 h 175894"/>
                <a:gd name="T4" fmla="*/ 528 w 125095"/>
                <a:gd name="T5" fmla="*/ 33240 h 175894"/>
                <a:gd name="T6" fmla="*/ 7664 w 125095"/>
                <a:gd name="T7" fmla="*/ 13240 h 175894"/>
                <a:gd name="T8" fmla="*/ 26486 w 125095"/>
                <a:gd name="T9" fmla="*/ 0 h 175894"/>
                <a:gd name="T10" fmla="*/ 32710 w 125095"/>
                <a:gd name="T11" fmla="*/ 637 h 175894"/>
                <a:gd name="T12" fmla="*/ 48028 w 125095"/>
                <a:gd name="T13" fmla="*/ 9961 h 175894"/>
                <a:gd name="T14" fmla="*/ 56965 w 125095"/>
                <a:gd name="T15" fmla="*/ 27757 h 175894"/>
                <a:gd name="T16" fmla="*/ 58548 w 125095"/>
                <a:gd name="T17" fmla="*/ 82367 h 175894"/>
                <a:gd name="T18" fmla="*/ 0 w 125095"/>
                <a:gd name="T19" fmla="*/ 82367 h 1758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5095"/>
                <a:gd name="T31" fmla="*/ 0 h 175894"/>
                <a:gd name="T32" fmla="*/ 125095 w 125095"/>
                <a:gd name="T33" fmla="*/ 175894 h 1758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5095" h="175894">
                  <a:moveTo>
                    <a:pt x="0" y="175621"/>
                  </a:moveTo>
                  <a:lnTo>
                    <a:pt x="0" y="87610"/>
                  </a:lnTo>
                  <a:lnTo>
                    <a:pt x="1125" y="70874"/>
                  </a:lnTo>
                  <a:lnTo>
                    <a:pt x="16342" y="28230"/>
                  </a:lnTo>
                  <a:lnTo>
                    <a:pt x="56473" y="0"/>
                  </a:lnTo>
                  <a:lnTo>
                    <a:pt x="69748" y="1359"/>
                  </a:lnTo>
                  <a:lnTo>
                    <a:pt x="102409" y="21239"/>
                  </a:lnTo>
                  <a:lnTo>
                    <a:pt x="121465" y="59184"/>
                  </a:lnTo>
                  <a:lnTo>
                    <a:pt x="124840" y="175621"/>
                  </a:lnTo>
                  <a:lnTo>
                    <a:pt x="0" y="175621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" name="object 59"/>
            <p:cNvSpPr>
              <a:spLocks/>
            </p:cNvSpPr>
            <p:nvPr/>
          </p:nvSpPr>
          <p:spPr bwMode="auto">
            <a:xfrm>
              <a:off x="1558925" y="1721664"/>
              <a:ext cx="122463" cy="112064"/>
            </a:xfrm>
            <a:custGeom>
              <a:avLst/>
              <a:gdLst>
                <a:gd name="T0" fmla="*/ 30276 w 134620"/>
                <a:gd name="T1" fmla="*/ 0 h 123189"/>
                <a:gd name="T2" fmla="*/ 11297 w 134620"/>
                <a:gd name="T3" fmla="*/ 6698 h 123189"/>
                <a:gd name="T4" fmla="*/ 793 w 134620"/>
                <a:gd name="T5" fmla="*/ 22353 h 123189"/>
                <a:gd name="T6" fmla="*/ 0 w 134620"/>
                <a:gd name="T7" fmla="*/ 28805 h 123189"/>
                <a:gd name="T8" fmla="*/ 236 w 134620"/>
                <a:gd name="T9" fmla="*/ 32343 h 123189"/>
                <a:gd name="T10" fmla="*/ 8589 w 134620"/>
                <a:gd name="T11" fmla="*/ 48306 h 123189"/>
                <a:gd name="T12" fmla="*/ 26763 w 134620"/>
                <a:gd name="T13" fmla="*/ 56954 h 123189"/>
                <a:gd name="T14" fmla="*/ 34496 w 134620"/>
                <a:gd name="T15" fmla="*/ 57563 h 123189"/>
                <a:gd name="T16" fmla="*/ 41110 w 134620"/>
                <a:gd name="T17" fmla="*/ 56312 h 123189"/>
                <a:gd name="T18" fmla="*/ 56809 w 134620"/>
                <a:gd name="T19" fmla="*/ 45556 h 123189"/>
                <a:gd name="T20" fmla="*/ 62932 w 134620"/>
                <a:gd name="T21" fmla="*/ 26698 h 123189"/>
                <a:gd name="T22" fmla="*/ 61685 w 134620"/>
                <a:gd name="T23" fmla="*/ 20520 h 123189"/>
                <a:gd name="T24" fmla="*/ 50227 w 134620"/>
                <a:gd name="T25" fmla="*/ 5801 h 123189"/>
                <a:gd name="T26" fmla="*/ 30276 w 134620"/>
                <a:gd name="T27" fmla="*/ 0 h 123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620"/>
                <a:gd name="T43" fmla="*/ 0 h 123189"/>
                <a:gd name="T44" fmla="*/ 134620 w 134620"/>
                <a:gd name="T45" fmla="*/ 123189 h 1231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620" h="123189">
                  <a:moveTo>
                    <a:pt x="64556" y="0"/>
                  </a:moveTo>
                  <a:lnTo>
                    <a:pt x="24089" y="14282"/>
                  </a:lnTo>
                  <a:lnTo>
                    <a:pt x="1693" y="47662"/>
                  </a:lnTo>
                  <a:lnTo>
                    <a:pt x="0" y="61421"/>
                  </a:lnTo>
                  <a:lnTo>
                    <a:pt x="501" y="68966"/>
                  </a:lnTo>
                  <a:lnTo>
                    <a:pt x="18315" y="103004"/>
                  </a:lnTo>
                  <a:lnTo>
                    <a:pt x="57065" y="121442"/>
                  </a:lnTo>
                  <a:lnTo>
                    <a:pt x="73552" y="122742"/>
                  </a:lnTo>
                  <a:lnTo>
                    <a:pt x="87656" y="120071"/>
                  </a:lnTo>
                  <a:lnTo>
                    <a:pt x="121130" y="97140"/>
                  </a:lnTo>
                  <a:lnTo>
                    <a:pt x="134188" y="56929"/>
                  </a:lnTo>
                  <a:lnTo>
                    <a:pt x="131527" y="43755"/>
                  </a:lnTo>
                  <a:lnTo>
                    <a:pt x="107096" y="12369"/>
                  </a:lnTo>
                  <a:lnTo>
                    <a:pt x="64556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" name="object 60"/>
            <p:cNvSpPr>
              <a:spLocks/>
            </p:cNvSpPr>
            <p:nvPr/>
          </p:nvSpPr>
          <p:spPr bwMode="auto">
            <a:xfrm>
              <a:off x="1558925" y="1721664"/>
              <a:ext cx="122463" cy="112064"/>
            </a:xfrm>
            <a:custGeom>
              <a:avLst/>
              <a:gdLst>
                <a:gd name="T0" fmla="*/ 0 w 134620"/>
                <a:gd name="T1" fmla="*/ 28805 h 123189"/>
                <a:gd name="T2" fmla="*/ 6619 w 134620"/>
                <a:gd name="T3" fmla="*/ 11136 h 123189"/>
                <a:gd name="T4" fmla="*/ 23302 w 134620"/>
                <a:gd name="T5" fmla="*/ 967 h 123189"/>
                <a:gd name="T6" fmla="*/ 30276 w 134620"/>
                <a:gd name="T7" fmla="*/ 0 h 123189"/>
                <a:gd name="T8" fmla="*/ 37625 w 134620"/>
                <a:gd name="T9" fmla="*/ 688 h 123189"/>
                <a:gd name="T10" fmla="*/ 55186 w 134620"/>
                <a:gd name="T11" fmla="*/ 9919 h 123189"/>
                <a:gd name="T12" fmla="*/ 62932 w 134620"/>
                <a:gd name="T13" fmla="*/ 26698 h 123189"/>
                <a:gd name="T14" fmla="*/ 62221 w 134620"/>
                <a:gd name="T15" fmla="*/ 33696 h 123189"/>
                <a:gd name="T16" fmla="*/ 52427 w 134620"/>
                <a:gd name="T17" fmla="*/ 50193 h 123189"/>
                <a:gd name="T18" fmla="*/ 34496 w 134620"/>
                <a:gd name="T19" fmla="*/ 57563 h 123189"/>
                <a:gd name="T20" fmla="*/ 26763 w 134620"/>
                <a:gd name="T21" fmla="*/ 56954 h 123189"/>
                <a:gd name="T22" fmla="*/ 8589 w 134620"/>
                <a:gd name="T23" fmla="*/ 48306 h 123189"/>
                <a:gd name="T24" fmla="*/ 236 w 134620"/>
                <a:gd name="T25" fmla="*/ 32343 h 123189"/>
                <a:gd name="T26" fmla="*/ 0 w 134620"/>
                <a:gd name="T27" fmla="*/ 28805 h 123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620"/>
                <a:gd name="T43" fmla="*/ 0 h 123189"/>
                <a:gd name="T44" fmla="*/ 134620 w 134620"/>
                <a:gd name="T45" fmla="*/ 123189 h 1231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620" h="123189">
                  <a:moveTo>
                    <a:pt x="0" y="61421"/>
                  </a:moveTo>
                  <a:lnTo>
                    <a:pt x="14114" y="23747"/>
                  </a:lnTo>
                  <a:lnTo>
                    <a:pt x="49686" y="2063"/>
                  </a:lnTo>
                  <a:lnTo>
                    <a:pt x="64556" y="0"/>
                  </a:lnTo>
                  <a:lnTo>
                    <a:pt x="80227" y="1469"/>
                  </a:lnTo>
                  <a:lnTo>
                    <a:pt x="117669" y="21151"/>
                  </a:lnTo>
                  <a:lnTo>
                    <a:pt x="134188" y="56929"/>
                  </a:lnTo>
                  <a:lnTo>
                    <a:pt x="132671" y="71848"/>
                  </a:lnTo>
                  <a:lnTo>
                    <a:pt x="111786" y="107027"/>
                  </a:lnTo>
                  <a:lnTo>
                    <a:pt x="73552" y="122742"/>
                  </a:lnTo>
                  <a:lnTo>
                    <a:pt x="57065" y="121442"/>
                  </a:lnTo>
                  <a:lnTo>
                    <a:pt x="18315" y="103004"/>
                  </a:lnTo>
                  <a:lnTo>
                    <a:pt x="501" y="68966"/>
                  </a:lnTo>
                  <a:lnTo>
                    <a:pt x="0" y="61421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" name="object 61"/>
            <p:cNvSpPr>
              <a:spLocks/>
            </p:cNvSpPr>
            <p:nvPr/>
          </p:nvSpPr>
          <p:spPr bwMode="auto">
            <a:xfrm>
              <a:off x="1615650" y="1957585"/>
              <a:ext cx="0" cy="113798"/>
            </a:xfrm>
            <a:custGeom>
              <a:avLst/>
              <a:gdLst>
                <a:gd name="T0" fmla="*/ 0 h 125094"/>
                <a:gd name="T1" fmla="*/ 58526 h 125094"/>
                <a:gd name="T2" fmla="*/ 0 60000 65536"/>
                <a:gd name="T3" fmla="*/ 0 60000 65536"/>
                <a:gd name="T4" fmla="*/ 0 h 125094"/>
                <a:gd name="T5" fmla="*/ 125094 h 125094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25094">
                  <a:moveTo>
                    <a:pt x="0" y="0"/>
                  </a:moveTo>
                  <a:lnTo>
                    <a:pt x="0" y="124786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" name="object 62"/>
            <p:cNvSpPr>
              <a:spLocks/>
            </p:cNvSpPr>
            <p:nvPr/>
          </p:nvSpPr>
          <p:spPr bwMode="auto">
            <a:xfrm>
              <a:off x="1594854" y="1957585"/>
              <a:ext cx="41591" cy="113798"/>
            </a:xfrm>
            <a:custGeom>
              <a:avLst/>
              <a:gdLst>
                <a:gd name="T0" fmla="*/ 0 w 45720"/>
                <a:gd name="T1" fmla="*/ 58526 h 125094"/>
                <a:gd name="T2" fmla="*/ 21440 w 45720"/>
                <a:gd name="T3" fmla="*/ 58526 h 125094"/>
                <a:gd name="T4" fmla="*/ 21440 w 45720"/>
                <a:gd name="T5" fmla="*/ 0 h 125094"/>
                <a:gd name="T6" fmla="*/ 0 w 45720"/>
                <a:gd name="T7" fmla="*/ 0 h 125094"/>
                <a:gd name="T8" fmla="*/ 0 w 45720"/>
                <a:gd name="T9" fmla="*/ 58526 h 1250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"/>
                <a:gd name="T16" fmla="*/ 0 h 125094"/>
                <a:gd name="T17" fmla="*/ 45720 w 45720"/>
                <a:gd name="T18" fmla="*/ 125094 h 1250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" h="125094">
                  <a:moveTo>
                    <a:pt x="0" y="124786"/>
                  </a:moveTo>
                  <a:lnTo>
                    <a:pt x="45718" y="124786"/>
                  </a:lnTo>
                  <a:lnTo>
                    <a:pt x="45718" y="0"/>
                  </a:lnTo>
                  <a:lnTo>
                    <a:pt x="0" y="0"/>
                  </a:lnTo>
                  <a:lnTo>
                    <a:pt x="0" y="124786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" name="object 63"/>
            <p:cNvSpPr>
              <a:spLocks/>
            </p:cNvSpPr>
            <p:nvPr/>
          </p:nvSpPr>
          <p:spPr bwMode="auto">
            <a:xfrm>
              <a:off x="1615650" y="1993697"/>
              <a:ext cx="0" cy="112064"/>
            </a:xfrm>
            <a:custGeom>
              <a:avLst/>
              <a:gdLst>
                <a:gd name="T0" fmla="*/ 0 h 123189"/>
                <a:gd name="T1" fmla="*/ 57714 h 123189"/>
                <a:gd name="T2" fmla="*/ 0 60000 65536"/>
                <a:gd name="T3" fmla="*/ 0 60000 65536"/>
                <a:gd name="T4" fmla="*/ 0 h 123189"/>
                <a:gd name="T5" fmla="*/ 123189 h 123189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23189">
                  <a:moveTo>
                    <a:pt x="0" y="0"/>
                  </a:moveTo>
                  <a:lnTo>
                    <a:pt x="0" y="123062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" name="object 64"/>
            <p:cNvSpPr>
              <a:spLocks/>
            </p:cNvSpPr>
            <p:nvPr/>
          </p:nvSpPr>
          <p:spPr bwMode="auto">
            <a:xfrm>
              <a:off x="1558925" y="1833928"/>
              <a:ext cx="113798" cy="160010"/>
            </a:xfrm>
            <a:custGeom>
              <a:avLst/>
              <a:gdLst>
                <a:gd name="T0" fmla="*/ 26466 w 125095"/>
                <a:gd name="T1" fmla="*/ 0 h 175894"/>
                <a:gd name="T2" fmla="*/ 7667 w 125095"/>
                <a:gd name="T3" fmla="*/ 13229 h 175894"/>
                <a:gd name="T4" fmla="*/ 528 w 125095"/>
                <a:gd name="T5" fmla="*/ 33239 h 175894"/>
                <a:gd name="T6" fmla="*/ 0 w 125095"/>
                <a:gd name="T7" fmla="*/ 41093 h 175894"/>
                <a:gd name="T8" fmla="*/ 0 w 125095"/>
                <a:gd name="T9" fmla="*/ 82369 h 175894"/>
                <a:gd name="T10" fmla="*/ 58488 w 125095"/>
                <a:gd name="T11" fmla="*/ 82369 h 175894"/>
                <a:gd name="T12" fmla="*/ 58172 w 125095"/>
                <a:gd name="T13" fmla="*/ 35020 h 175894"/>
                <a:gd name="T14" fmla="*/ 51753 w 125095"/>
                <a:gd name="T15" fmla="*/ 15138 h 175894"/>
                <a:gd name="T16" fmla="*/ 38384 w 125095"/>
                <a:gd name="T17" fmla="*/ 2598 h 175894"/>
                <a:gd name="T18" fmla="*/ 26466 w 125095"/>
                <a:gd name="T19" fmla="*/ 0 h 1758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5095"/>
                <a:gd name="T31" fmla="*/ 0 h 175894"/>
                <a:gd name="T32" fmla="*/ 125095 w 125095"/>
                <a:gd name="T33" fmla="*/ 175894 h 1758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5095" h="175894">
                  <a:moveTo>
                    <a:pt x="56431" y="0"/>
                  </a:moveTo>
                  <a:lnTo>
                    <a:pt x="16350" y="28207"/>
                  </a:lnTo>
                  <a:lnTo>
                    <a:pt x="1126" y="70872"/>
                  </a:lnTo>
                  <a:lnTo>
                    <a:pt x="0" y="87618"/>
                  </a:lnTo>
                  <a:lnTo>
                    <a:pt x="0" y="175629"/>
                  </a:lnTo>
                  <a:lnTo>
                    <a:pt x="124713" y="175629"/>
                  </a:lnTo>
                  <a:lnTo>
                    <a:pt x="124039" y="74670"/>
                  </a:lnTo>
                  <a:lnTo>
                    <a:pt x="110353" y="32278"/>
                  </a:lnTo>
                  <a:lnTo>
                    <a:pt x="81845" y="5541"/>
                  </a:lnTo>
                  <a:lnTo>
                    <a:pt x="56431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" name="object 65"/>
            <p:cNvSpPr>
              <a:spLocks/>
            </p:cNvSpPr>
            <p:nvPr/>
          </p:nvSpPr>
          <p:spPr bwMode="auto">
            <a:xfrm>
              <a:off x="1558925" y="1833928"/>
              <a:ext cx="113798" cy="160010"/>
            </a:xfrm>
            <a:custGeom>
              <a:avLst/>
              <a:gdLst>
                <a:gd name="T0" fmla="*/ 0 w 125095"/>
                <a:gd name="T1" fmla="*/ 82369 h 175894"/>
                <a:gd name="T2" fmla="*/ 0 w 125095"/>
                <a:gd name="T3" fmla="*/ 41093 h 175894"/>
                <a:gd name="T4" fmla="*/ 528 w 125095"/>
                <a:gd name="T5" fmla="*/ 33239 h 175894"/>
                <a:gd name="T6" fmla="*/ 7667 w 125095"/>
                <a:gd name="T7" fmla="*/ 13229 h 175894"/>
                <a:gd name="T8" fmla="*/ 26466 w 125095"/>
                <a:gd name="T9" fmla="*/ 0 h 175894"/>
                <a:gd name="T10" fmla="*/ 32682 w 125095"/>
                <a:gd name="T11" fmla="*/ 639 h 175894"/>
                <a:gd name="T12" fmla="*/ 47984 w 125095"/>
                <a:gd name="T13" fmla="*/ 9975 h 175894"/>
                <a:gd name="T14" fmla="*/ 56913 w 125095"/>
                <a:gd name="T15" fmla="*/ 27788 h 175894"/>
                <a:gd name="T16" fmla="*/ 58488 w 125095"/>
                <a:gd name="T17" fmla="*/ 82369 h 175894"/>
                <a:gd name="T18" fmla="*/ 0 w 125095"/>
                <a:gd name="T19" fmla="*/ 82369 h 1758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5095"/>
                <a:gd name="T31" fmla="*/ 0 h 175894"/>
                <a:gd name="T32" fmla="*/ 125095 w 125095"/>
                <a:gd name="T33" fmla="*/ 175894 h 1758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5095" h="175894">
                  <a:moveTo>
                    <a:pt x="0" y="175629"/>
                  </a:moveTo>
                  <a:lnTo>
                    <a:pt x="0" y="87618"/>
                  </a:lnTo>
                  <a:lnTo>
                    <a:pt x="1126" y="70872"/>
                  </a:lnTo>
                  <a:lnTo>
                    <a:pt x="16350" y="28207"/>
                  </a:lnTo>
                  <a:lnTo>
                    <a:pt x="56431" y="0"/>
                  </a:lnTo>
                  <a:lnTo>
                    <a:pt x="69688" y="1363"/>
                  </a:lnTo>
                  <a:lnTo>
                    <a:pt x="102315" y="21268"/>
                  </a:lnTo>
                  <a:lnTo>
                    <a:pt x="121353" y="59248"/>
                  </a:lnTo>
                  <a:lnTo>
                    <a:pt x="124713" y="175629"/>
                  </a:lnTo>
                  <a:lnTo>
                    <a:pt x="0" y="175629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" name="object 66"/>
            <p:cNvSpPr>
              <a:spLocks/>
            </p:cNvSpPr>
            <p:nvPr/>
          </p:nvSpPr>
          <p:spPr bwMode="auto">
            <a:xfrm>
              <a:off x="1207710" y="1600315"/>
              <a:ext cx="526821" cy="96468"/>
            </a:xfrm>
            <a:custGeom>
              <a:avLst/>
              <a:gdLst>
                <a:gd name="T0" fmla="*/ 135739 w 579120"/>
                <a:gd name="T1" fmla="*/ 0 h 106044"/>
                <a:gd name="T2" fmla="*/ 0 w 579120"/>
                <a:gd name="T3" fmla="*/ 49616 h 106044"/>
                <a:gd name="T4" fmla="*/ 271417 w 579120"/>
                <a:gd name="T5" fmla="*/ 49616 h 106044"/>
                <a:gd name="T6" fmla="*/ 135739 w 579120"/>
                <a:gd name="T7" fmla="*/ 0 h 1060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9120"/>
                <a:gd name="T13" fmla="*/ 0 h 106044"/>
                <a:gd name="T14" fmla="*/ 579120 w 579120"/>
                <a:gd name="T15" fmla="*/ 106044 h 1060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9120" h="106044">
                  <a:moveTo>
                    <a:pt x="289432" y="0"/>
                  </a:moveTo>
                  <a:lnTo>
                    <a:pt x="0" y="105790"/>
                  </a:lnTo>
                  <a:lnTo>
                    <a:pt x="578738" y="105790"/>
                  </a:lnTo>
                  <a:lnTo>
                    <a:pt x="289432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" name="object 67"/>
            <p:cNvSpPr>
              <a:spLocks/>
            </p:cNvSpPr>
            <p:nvPr/>
          </p:nvSpPr>
          <p:spPr bwMode="auto">
            <a:xfrm>
              <a:off x="1207710" y="1600315"/>
              <a:ext cx="526821" cy="96468"/>
            </a:xfrm>
            <a:custGeom>
              <a:avLst/>
              <a:gdLst>
                <a:gd name="T0" fmla="*/ 0 w 579120"/>
                <a:gd name="T1" fmla="*/ 49616 h 106044"/>
                <a:gd name="T2" fmla="*/ 135739 w 579120"/>
                <a:gd name="T3" fmla="*/ 0 h 106044"/>
                <a:gd name="T4" fmla="*/ 271417 w 579120"/>
                <a:gd name="T5" fmla="*/ 49616 h 106044"/>
                <a:gd name="T6" fmla="*/ 0 w 579120"/>
                <a:gd name="T7" fmla="*/ 49616 h 1060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9120"/>
                <a:gd name="T13" fmla="*/ 0 h 106044"/>
                <a:gd name="T14" fmla="*/ 579120 w 579120"/>
                <a:gd name="T15" fmla="*/ 106044 h 1060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9120" h="106044">
                  <a:moveTo>
                    <a:pt x="0" y="105790"/>
                  </a:moveTo>
                  <a:lnTo>
                    <a:pt x="289432" y="0"/>
                  </a:lnTo>
                  <a:lnTo>
                    <a:pt x="578738" y="105790"/>
                  </a:lnTo>
                  <a:lnTo>
                    <a:pt x="0" y="105790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" name="object 68"/>
            <p:cNvSpPr>
              <a:spLocks/>
            </p:cNvSpPr>
            <p:nvPr/>
          </p:nvSpPr>
          <p:spPr bwMode="auto">
            <a:xfrm>
              <a:off x="1550606" y="1576102"/>
              <a:ext cx="0" cy="113798"/>
            </a:xfrm>
            <a:custGeom>
              <a:avLst/>
              <a:gdLst>
                <a:gd name="T0" fmla="*/ 0 h 125094"/>
                <a:gd name="T1" fmla="*/ 58526 h 125094"/>
                <a:gd name="T2" fmla="*/ 0 60000 65536"/>
                <a:gd name="T3" fmla="*/ 0 60000 65536"/>
                <a:gd name="T4" fmla="*/ 0 h 125094"/>
                <a:gd name="T5" fmla="*/ 125094 h 125094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125094">
                  <a:moveTo>
                    <a:pt x="0" y="0"/>
                  </a:moveTo>
                  <a:lnTo>
                    <a:pt x="0" y="124786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" name="object 69"/>
            <p:cNvSpPr>
              <a:spLocks/>
            </p:cNvSpPr>
            <p:nvPr/>
          </p:nvSpPr>
          <p:spPr bwMode="auto">
            <a:xfrm>
              <a:off x="1529810" y="1576102"/>
              <a:ext cx="41591" cy="113798"/>
            </a:xfrm>
            <a:custGeom>
              <a:avLst/>
              <a:gdLst>
                <a:gd name="T0" fmla="*/ 0 w 45720"/>
                <a:gd name="T1" fmla="*/ 58526 h 125094"/>
                <a:gd name="T2" fmla="*/ 21440 w 45720"/>
                <a:gd name="T3" fmla="*/ 58526 h 125094"/>
                <a:gd name="T4" fmla="*/ 21440 w 45720"/>
                <a:gd name="T5" fmla="*/ 0 h 125094"/>
                <a:gd name="T6" fmla="*/ 0 w 45720"/>
                <a:gd name="T7" fmla="*/ 0 h 125094"/>
                <a:gd name="T8" fmla="*/ 0 w 45720"/>
                <a:gd name="T9" fmla="*/ 58526 h 1250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"/>
                <a:gd name="T16" fmla="*/ 0 h 125094"/>
                <a:gd name="T17" fmla="*/ 45720 w 45720"/>
                <a:gd name="T18" fmla="*/ 125094 h 1250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" h="125094">
                  <a:moveTo>
                    <a:pt x="0" y="124786"/>
                  </a:moveTo>
                  <a:lnTo>
                    <a:pt x="45718" y="124786"/>
                  </a:lnTo>
                  <a:lnTo>
                    <a:pt x="45718" y="0"/>
                  </a:lnTo>
                  <a:lnTo>
                    <a:pt x="0" y="0"/>
                  </a:lnTo>
                  <a:lnTo>
                    <a:pt x="0" y="124786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" name="object 70"/>
            <p:cNvSpPr>
              <a:spLocks/>
            </p:cNvSpPr>
            <p:nvPr/>
          </p:nvSpPr>
          <p:spPr bwMode="auto">
            <a:xfrm>
              <a:off x="1230932" y="2567524"/>
              <a:ext cx="138637" cy="149612"/>
            </a:xfrm>
            <a:custGeom>
              <a:avLst/>
              <a:gdLst>
                <a:gd name="T0" fmla="*/ 0 w 152400"/>
                <a:gd name="T1" fmla="*/ 76895 h 164464"/>
                <a:gd name="T2" fmla="*/ 71401 w 152400"/>
                <a:gd name="T3" fmla="*/ 76895 h 164464"/>
                <a:gd name="T4" fmla="*/ 71401 w 152400"/>
                <a:gd name="T5" fmla="*/ 0 h 164464"/>
                <a:gd name="T6" fmla="*/ 0 w 152400"/>
                <a:gd name="T7" fmla="*/ 0 h 164464"/>
                <a:gd name="T8" fmla="*/ 0 w 152400"/>
                <a:gd name="T9" fmla="*/ 76895 h 164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64464"/>
                <a:gd name="T17" fmla="*/ 152400 w 152400"/>
                <a:gd name="T18" fmla="*/ 164464 h 164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64464">
                  <a:moveTo>
                    <a:pt x="0" y="163957"/>
                  </a:moveTo>
                  <a:lnTo>
                    <a:pt x="152247" y="163957"/>
                  </a:lnTo>
                  <a:lnTo>
                    <a:pt x="152247" y="0"/>
                  </a:lnTo>
                  <a:lnTo>
                    <a:pt x="0" y="0"/>
                  </a:lnTo>
                  <a:lnTo>
                    <a:pt x="0" y="1639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" name="object 71"/>
            <p:cNvSpPr>
              <a:spLocks/>
            </p:cNvSpPr>
            <p:nvPr/>
          </p:nvSpPr>
          <p:spPr bwMode="auto">
            <a:xfrm>
              <a:off x="1230932" y="2567524"/>
              <a:ext cx="138637" cy="149612"/>
            </a:xfrm>
            <a:custGeom>
              <a:avLst/>
              <a:gdLst>
                <a:gd name="T0" fmla="*/ 0 w 152400"/>
                <a:gd name="T1" fmla="*/ 76895 h 164464"/>
                <a:gd name="T2" fmla="*/ 71401 w 152400"/>
                <a:gd name="T3" fmla="*/ 76895 h 164464"/>
                <a:gd name="T4" fmla="*/ 71401 w 152400"/>
                <a:gd name="T5" fmla="*/ 0 h 164464"/>
                <a:gd name="T6" fmla="*/ 0 w 152400"/>
                <a:gd name="T7" fmla="*/ 0 h 164464"/>
                <a:gd name="T8" fmla="*/ 0 w 152400"/>
                <a:gd name="T9" fmla="*/ 76895 h 164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64464"/>
                <a:gd name="T17" fmla="*/ 152400 w 152400"/>
                <a:gd name="T18" fmla="*/ 164464 h 164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64464">
                  <a:moveTo>
                    <a:pt x="0" y="163957"/>
                  </a:moveTo>
                  <a:lnTo>
                    <a:pt x="152247" y="163957"/>
                  </a:lnTo>
                  <a:lnTo>
                    <a:pt x="152247" y="0"/>
                  </a:lnTo>
                  <a:lnTo>
                    <a:pt x="0" y="0"/>
                  </a:lnTo>
                  <a:lnTo>
                    <a:pt x="0" y="163957"/>
                  </a:lnTo>
                  <a:close/>
                </a:path>
              </a:pathLst>
            </a:custGeom>
            <a:noFill/>
            <a:ln w="1905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" name="object 72"/>
            <p:cNvSpPr>
              <a:spLocks/>
            </p:cNvSpPr>
            <p:nvPr/>
          </p:nvSpPr>
          <p:spPr bwMode="auto">
            <a:xfrm>
              <a:off x="1266977" y="2589866"/>
              <a:ext cx="67008" cy="62964"/>
            </a:xfrm>
            <a:custGeom>
              <a:avLst/>
              <a:gdLst>
                <a:gd name="T0" fmla="*/ 0 w 73660"/>
                <a:gd name="T1" fmla="*/ 32261 h 69214"/>
                <a:gd name="T2" fmla="*/ 34305 w 73660"/>
                <a:gd name="T3" fmla="*/ 32261 h 69214"/>
                <a:gd name="T4" fmla="*/ 34305 w 73660"/>
                <a:gd name="T5" fmla="*/ 0 h 69214"/>
                <a:gd name="T6" fmla="*/ 0 w 73660"/>
                <a:gd name="T7" fmla="*/ 0 h 69214"/>
                <a:gd name="T8" fmla="*/ 0 w 73660"/>
                <a:gd name="T9" fmla="*/ 32261 h 69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60"/>
                <a:gd name="T16" fmla="*/ 0 h 69214"/>
                <a:gd name="T17" fmla="*/ 73660 w 73660"/>
                <a:gd name="T18" fmla="*/ 69214 h 69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60" h="69214">
                  <a:moveTo>
                    <a:pt x="0" y="68784"/>
                  </a:moveTo>
                  <a:lnTo>
                    <a:pt x="73145" y="68784"/>
                  </a:lnTo>
                  <a:lnTo>
                    <a:pt x="73145" y="0"/>
                  </a:lnTo>
                  <a:lnTo>
                    <a:pt x="0" y="0"/>
                  </a:lnTo>
                  <a:lnTo>
                    <a:pt x="0" y="68784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" name="object 73"/>
            <p:cNvSpPr>
              <a:spLocks/>
            </p:cNvSpPr>
            <p:nvPr/>
          </p:nvSpPr>
          <p:spPr bwMode="auto">
            <a:xfrm>
              <a:off x="1266977" y="2589866"/>
              <a:ext cx="67008" cy="62964"/>
            </a:xfrm>
            <a:custGeom>
              <a:avLst/>
              <a:gdLst>
                <a:gd name="T0" fmla="*/ 0 w 73660"/>
                <a:gd name="T1" fmla="*/ 32261 h 69214"/>
                <a:gd name="T2" fmla="*/ 34305 w 73660"/>
                <a:gd name="T3" fmla="*/ 32261 h 69214"/>
                <a:gd name="T4" fmla="*/ 34305 w 73660"/>
                <a:gd name="T5" fmla="*/ 0 h 69214"/>
                <a:gd name="T6" fmla="*/ 0 w 73660"/>
                <a:gd name="T7" fmla="*/ 0 h 69214"/>
                <a:gd name="T8" fmla="*/ 0 w 73660"/>
                <a:gd name="T9" fmla="*/ 32261 h 69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60"/>
                <a:gd name="T16" fmla="*/ 0 h 69214"/>
                <a:gd name="T17" fmla="*/ 73660 w 73660"/>
                <a:gd name="T18" fmla="*/ 69214 h 69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60" h="69214">
                  <a:moveTo>
                    <a:pt x="0" y="68784"/>
                  </a:moveTo>
                  <a:lnTo>
                    <a:pt x="73145" y="68784"/>
                  </a:lnTo>
                  <a:lnTo>
                    <a:pt x="73145" y="0"/>
                  </a:lnTo>
                  <a:lnTo>
                    <a:pt x="0" y="0"/>
                  </a:lnTo>
                  <a:lnTo>
                    <a:pt x="0" y="68784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" name="object 74"/>
            <p:cNvSpPr>
              <a:spLocks/>
            </p:cNvSpPr>
            <p:nvPr/>
          </p:nvSpPr>
          <p:spPr bwMode="auto">
            <a:xfrm>
              <a:off x="1212100" y="2519463"/>
              <a:ext cx="177918" cy="48523"/>
            </a:xfrm>
            <a:custGeom>
              <a:avLst/>
              <a:gdLst>
                <a:gd name="T0" fmla="*/ 45804 w 195579"/>
                <a:gd name="T1" fmla="*/ 0 h 53339"/>
                <a:gd name="T2" fmla="*/ 0 w 195579"/>
                <a:gd name="T3" fmla="*/ 24780 h 53339"/>
                <a:gd name="T4" fmla="*/ 91668 w 195579"/>
                <a:gd name="T5" fmla="*/ 24780 h 53339"/>
                <a:gd name="T6" fmla="*/ 45804 w 195579"/>
                <a:gd name="T7" fmla="*/ 0 h 533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579"/>
                <a:gd name="T13" fmla="*/ 0 h 53339"/>
                <a:gd name="T14" fmla="*/ 195579 w 195579"/>
                <a:gd name="T15" fmla="*/ 53339 h 533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579" h="53339">
                  <a:moveTo>
                    <a:pt x="97662" y="0"/>
                  </a:moveTo>
                  <a:lnTo>
                    <a:pt x="0" y="52831"/>
                  </a:lnTo>
                  <a:lnTo>
                    <a:pt x="195452" y="52831"/>
                  </a:lnTo>
                  <a:lnTo>
                    <a:pt x="97662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9" name="object 75"/>
            <p:cNvSpPr>
              <a:spLocks/>
            </p:cNvSpPr>
            <p:nvPr/>
          </p:nvSpPr>
          <p:spPr bwMode="auto">
            <a:xfrm>
              <a:off x="1212100" y="2519463"/>
              <a:ext cx="177918" cy="48523"/>
            </a:xfrm>
            <a:custGeom>
              <a:avLst/>
              <a:gdLst>
                <a:gd name="T0" fmla="*/ 0 w 195579"/>
                <a:gd name="T1" fmla="*/ 24780 h 53339"/>
                <a:gd name="T2" fmla="*/ 45804 w 195579"/>
                <a:gd name="T3" fmla="*/ 0 h 53339"/>
                <a:gd name="T4" fmla="*/ 91668 w 195579"/>
                <a:gd name="T5" fmla="*/ 24780 h 53339"/>
                <a:gd name="T6" fmla="*/ 0 w 195579"/>
                <a:gd name="T7" fmla="*/ 24780 h 533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579"/>
                <a:gd name="T13" fmla="*/ 0 h 53339"/>
                <a:gd name="T14" fmla="*/ 195579 w 195579"/>
                <a:gd name="T15" fmla="*/ 53339 h 533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579" h="53339">
                  <a:moveTo>
                    <a:pt x="0" y="52831"/>
                  </a:moveTo>
                  <a:lnTo>
                    <a:pt x="97662" y="0"/>
                  </a:lnTo>
                  <a:lnTo>
                    <a:pt x="195452" y="52831"/>
                  </a:lnTo>
                  <a:lnTo>
                    <a:pt x="0" y="52831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0" name="object 76"/>
            <p:cNvSpPr>
              <a:spLocks/>
            </p:cNvSpPr>
            <p:nvPr/>
          </p:nvSpPr>
          <p:spPr bwMode="auto">
            <a:xfrm>
              <a:off x="1338376" y="2516765"/>
              <a:ext cx="0" cy="53722"/>
            </a:xfrm>
            <a:custGeom>
              <a:avLst/>
              <a:gdLst>
                <a:gd name="T0" fmla="*/ 0 h 59054"/>
                <a:gd name="T1" fmla="*/ 27542 h 59054"/>
                <a:gd name="T2" fmla="*/ 0 60000 65536"/>
                <a:gd name="T3" fmla="*/ 0 60000 65536"/>
                <a:gd name="T4" fmla="*/ 0 h 59054"/>
                <a:gd name="T5" fmla="*/ 59054 h 59054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59054">
                  <a:moveTo>
                    <a:pt x="0" y="0"/>
                  </a:moveTo>
                  <a:lnTo>
                    <a:pt x="0" y="58718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1" name="object 77"/>
            <p:cNvSpPr>
              <a:spLocks/>
            </p:cNvSpPr>
            <p:nvPr/>
          </p:nvSpPr>
          <p:spPr bwMode="auto">
            <a:xfrm>
              <a:off x="1300943" y="2584854"/>
              <a:ext cx="0" cy="83760"/>
            </a:xfrm>
            <a:custGeom>
              <a:avLst/>
              <a:gdLst>
                <a:gd name="T0" fmla="*/ 0 h 92075"/>
                <a:gd name="T1" fmla="*/ 42944 h 92075"/>
                <a:gd name="T2" fmla="*/ 0 60000 65536"/>
                <a:gd name="T3" fmla="*/ 0 60000 65536"/>
                <a:gd name="T4" fmla="*/ 0 h 92075"/>
                <a:gd name="T5" fmla="*/ 92075 h 92075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92075">
                  <a:moveTo>
                    <a:pt x="0" y="0"/>
                  </a:moveTo>
                  <a:lnTo>
                    <a:pt x="0" y="91567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2" name="object 78"/>
            <p:cNvSpPr>
              <a:spLocks/>
            </p:cNvSpPr>
            <p:nvPr/>
          </p:nvSpPr>
          <p:spPr bwMode="auto">
            <a:xfrm>
              <a:off x="1258313" y="2621361"/>
              <a:ext cx="83760" cy="0"/>
            </a:xfrm>
            <a:custGeom>
              <a:avLst/>
              <a:gdLst>
                <a:gd name="T0" fmla="*/ 0 w 92075"/>
                <a:gd name="T1" fmla="*/ 42944 w 92075"/>
                <a:gd name="T2" fmla="*/ 0 60000 65536"/>
                <a:gd name="T3" fmla="*/ 0 60000 65536"/>
                <a:gd name="T4" fmla="*/ 0 w 92075"/>
                <a:gd name="T5" fmla="*/ 92075 w 92075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92075">
                  <a:moveTo>
                    <a:pt x="0" y="0"/>
                  </a:moveTo>
                  <a:lnTo>
                    <a:pt x="91566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3" name="object 79"/>
            <p:cNvSpPr>
              <a:spLocks/>
            </p:cNvSpPr>
            <p:nvPr/>
          </p:nvSpPr>
          <p:spPr bwMode="auto">
            <a:xfrm>
              <a:off x="1228621" y="2679473"/>
              <a:ext cx="65853" cy="0"/>
            </a:xfrm>
            <a:custGeom>
              <a:avLst/>
              <a:gdLst>
                <a:gd name="T0" fmla="*/ 0 w 72389"/>
                <a:gd name="T1" fmla="*/ 33775 w 72389"/>
                <a:gd name="T2" fmla="*/ 0 60000 65536"/>
                <a:gd name="T3" fmla="*/ 0 60000 65536"/>
                <a:gd name="T4" fmla="*/ 0 w 72389"/>
                <a:gd name="T5" fmla="*/ 72389 w 72389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72389">
                  <a:moveTo>
                    <a:pt x="0" y="0"/>
                  </a:moveTo>
                  <a:lnTo>
                    <a:pt x="72008" y="0"/>
                  </a:lnTo>
                </a:path>
              </a:pathLst>
            </a:custGeom>
            <a:noFill/>
            <a:ln w="9525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4" name="object 80"/>
            <p:cNvSpPr>
              <a:spLocks/>
            </p:cNvSpPr>
            <p:nvPr/>
          </p:nvSpPr>
          <p:spPr bwMode="auto">
            <a:xfrm>
              <a:off x="1454369" y="2450376"/>
              <a:ext cx="138637" cy="149612"/>
            </a:xfrm>
            <a:custGeom>
              <a:avLst/>
              <a:gdLst>
                <a:gd name="T0" fmla="*/ 0 w 152400"/>
                <a:gd name="T1" fmla="*/ 76895 h 164464"/>
                <a:gd name="T2" fmla="*/ 71401 w 152400"/>
                <a:gd name="T3" fmla="*/ 76895 h 164464"/>
                <a:gd name="T4" fmla="*/ 71401 w 152400"/>
                <a:gd name="T5" fmla="*/ 0 h 164464"/>
                <a:gd name="T6" fmla="*/ 0 w 152400"/>
                <a:gd name="T7" fmla="*/ 0 h 164464"/>
                <a:gd name="T8" fmla="*/ 0 w 152400"/>
                <a:gd name="T9" fmla="*/ 76895 h 164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64464"/>
                <a:gd name="T17" fmla="*/ 152400 w 152400"/>
                <a:gd name="T18" fmla="*/ 164464 h 164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64464">
                  <a:moveTo>
                    <a:pt x="0" y="163957"/>
                  </a:moveTo>
                  <a:lnTo>
                    <a:pt x="152247" y="163957"/>
                  </a:lnTo>
                  <a:lnTo>
                    <a:pt x="152247" y="0"/>
                  </a:lnTo>
                  <a:lnTo>
                    <a:pt x="0" y="0"/>
                  </a:lnTo>
                  <a:lnTo>
                    <a:pt x="0" y="1639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5" name="object 81"/>
            <p:cNvSpPr>
              <a:spLocks/>
            </p:cNvSpPr>
            <p:nvPr/>
          </p:nvSpPr>
          <p:spPr bwMode="auto">
            <a:xfrm>
              <a:off x="1454369" y="2450376"/>
              <a:ext cx="138637" cy="149612"/>
            </a:xfrm>
            <a:custGeom>
              <a:avLst/>
              <a:gdLst>
                <a:gd name="T0" fmla="*/ 0 w 152400"/>
                <a:gd name="T1" fmla="*/ 76895 h 164464"/>
                <a:gd name="T2" fmla="*/ 71401 w 152400"/>
                <a:gd name="T3" fmla="*/ 76895 h 164464"/>
                <a:gd name="T4" fmla="*/ 71401 w 152400"/>
                <a:gd name="T5" fmla="*/ 0 h 164464"/>
                <a:gd name="T6" fmla="*/ 0 w 152400"/>
                <a:gd name="T7" fmla="*/ 0 h 164464"/>
                <a:gd name="T8" fmla="*/ 0 w 152400"/>
                <a:gd name="T9" fmla="*/ 76895 h 164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64464"/>
                <a:gd name="T17" fmla="*/ 152400 w 152400"/>
                <a:gd name="T18" fmla="*/ 164464 h 164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64464">
                  <a:moveTo>
                    <a:pt x="0" y="163957"/>
                  </a:moveTo>
                  <a:lnTo>
                    <a:pt x="152247" y="163957"/>
                  </a:lnTo>
                  <a:lnTo>
                    <a:pt x="152247" y="0"/>
                  </a:lnTo>
                  <a:lnTo>
                    <a:pt x="0" y="0"/>
                  </a:lnTo>
                  <a:lnTo>
                    <a:pt x="0" y="163957"/>
                  </a:lnTo>
                  <a:close/>
                </a:path>
              </a:pathLst>
            </a:custGeom>
            <a:noFill/>
            <a:ln w="1905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6" name="object 82"/>
            <p:cNvSpPr>
              <a:spLocks/>
            </p:cNvSpPr>
            <p:nvPr/>
          </p:nvSpPr>
          <p:spPr bwMode="auto">
            <a:xfrm>
              <a:off x="1490414" y="2472834"/>
              <a:ext cx="67008" cy="62964"/>
            </a:xfrm>
            <a:custGeom>
              <a:avLst/>
              <a:gdLst>
                <a:gd name="T0" fmla="*/ 0 w 73660"/>
                <a:gd name="T1" fmla="*/ 32261 h 69214"/>
                <a:gd name="T2" fmla="*/ 34305 w 73660"/>
                <a:gd name="T3" fmla="*/ 32261 h 69214"/>
                <a:gd name="T4" fmla="*/ 34305 w 73660"/>
                <a:gd name="T5" fmla="*/ 0 h 69214"/>
                <a:gd name="T6" fmla="*/ 0 w 73660"/>
                <a:gd name="T7" fmla="*/ 0 h 69214"/>
                <a:gd name="T8" fmla="*/ 0 w 73660"/>
                <a:gd name="T9" fmla="*/ 32261 h 69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60"/>
                <a:gd name="T16" fmla="*/ 0 h 69214"/>
                <a:gd name="T17" fmla="*/ 73660 w 73660"/>
                <a:gd name="T18" fmla="*/ 69214 h 69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60" h="69214">
                  <a:moveTo>
                    <a:pt x="0" y="68784"/>
                  </a:moveTo>
                  <a:lnTo>
                    <a:pt x="73145" y="68784"/>
                  </a:lnTo>
                  <a:lnTo>
                    <a:pt x="73145" y="0"/>
                  </a:lnTo>
                  <a:lnTo>
                    <a:pt x="0" y="0"/>
                  </a:lnTo>
                  <a:lnTo>
                    <a:pt x="0" y="68784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7" name="object 83"/>
            <p:cNvSpPr>
              <a:spLocks/>
            </p:cNvSpPr>
            <p:nvPr/>
          </p:nvSpPr>
          <p:spPr bwMode="auto">
            <a:xfrm>
              <a:off x="1490414" y="2472834"/>
              <a:ext cx="67008" cy="62964"/>
            </a:xfrm>
            <a:custGeom>
              <a:avLst/>
              <a:gdLst>
                <a:gd name="T0" fmla="*/ 0 w 73660"/>
                <a:gd name="T1" fmla="*/ 32261 h 69214"/>
                <a:gd name="T2" fmla="*/ 34305 w 73660"/>
                <a:gd name="T3" fmla="*/ 32261 h 69214"/>
                <a:gd name="T4" fmla="*/ 34305 w 73660"/>
                <a:gd name="T5" fmla="*/ 0 h 69214"/>
                <a:gd name="T6" fmla="*/ 0 w 73660"/>
                <a:gd name="T7" fmla="*/ 0 h 69214"/>
                <a:gd name="T8" fmla="*/ 0 w 73660"/>
                <a:gd name="T9" fmla="*/ 32261 h 69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60"/>
                <a:gd name="T16" fmla="*/ 0 h 69214"/>
                <a:gd name="T17" fmla="*/ 73660 w 73660"/>
                <a:gd name="T18" fmla="*/ 69214 h 69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60" h="69214">
                  <a:moveTo>
                    <a:pt x="0" y="68784"/>
                  </a:moveTo>
                  <a:lnTo>
                    <a:pt x="73145" y="68784"/>
                  </a:lnTo>
                  <a:lnTo>
                    <a:pt x="73145" y="0"/>
                  </a:lnTo>
                  <a:lnTo>
                    <a:pt x="0" y="0"/>
                  </a:lnTo>
                  <a:lnTo>
                    <a:pt x="0" y="68784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8" name="object 84"/>
            <p:cNvSpPr>
              <a:spLocks/>
            </p:cNvSpPr>
            <p:nvPr/>
          </p:nvSpPr>
          <p:spPr bwMode="auto">
            <a:xfrm>
              <a:off x="1435537" y="2402314"/>
              <a:ext cx="177918" cy="48523"/>
            </a:xfrm>
            <a:custGeom>
              <a:avLst/>
              <a:gdLst>
                <a:gd name="T0" fmla="*/ 45804 w 195579"/>
                <a:gd name="T1" fmla="*/ 0 h 53339"/>
                <a:gd name="T2" fmla="*/ 0 w 195579"/>
                <a:gd name="T3" fmla="*/ 24780 h 53339"/>
                <a:gd name="T4" fmla="*/ 91610 w 195579"/>
                <a:gd name="T5" fmla="*/ 24780 h 53339"/>
                <a:gd name="T6" fmla="*/ 45804 w 195579"/>
                <a:gd name="T7" fmla="*/ 0 h 533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579"/>
                <a:gd name="T13" fmla="*/ 0 h 53339"/>
                <a:gd name="T14" fmla="*/ 195579 w 195579"/>
                <a:gd name="T15" fmla="*/ 53339 h 533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579" h="53339">
                  <a:moveTo>
                    <a:pt x="97662" y="0"/>
                  </a:moveTo>
                  <a:lnTo>
                    <a:pt x="0" y="52832"/>
                  </a:lnTo>
                  <a:lnTo>
                    <a:pt x="195325" y="52832"/>
                  </a:lnTo>
                  <a:lnTo>
                    <a:pt x="97662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9" name="object 85"/>
            <p:cNvSpPr>
              <a:spLocks/>
            </p:cNvSpPr>
            <p:nvPr/>
          </p:nvSpPr>
          <p:spPr bwMode="auto">
            <a:xfrm>
              <a:off x="1435537" y="2402314"/>
              <a:ext cx="177918" cy="48523"/>
            </a:xfrm>
            <a:custGeom>
              <a:avLst/>
              <a:gdLst>
                <a:gd name="T0" fmla="*/ 0 w 195579"/>
                <a:gd name="T1" fmla="*/ 24780 h 53339"/>
                <a:gd name="T2" fmla="*/ 45804 w 195579"/>
                <a:gd name="T3" fmla="*/ 0 h 53339"/>
                <a:gd name="T4" fmla="*/ 91610 w 195579"/>
                <a:gd name="T5" fmla="*/ 24780 h 53339"/>
                <a:gd name="T6" fmla="*/ 0 w 195579"/>
                <a:gd name="T7" fmla="*/ 24780 h 533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579"/>
                <a:gd name="T13" fmla="*/ 0 h 53339"/>
                <a:gd name="T14" fmla="*/ 195579 w 195579"/>
                <a:gd name="T15" fmla="*/ 53339 h 533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579" h="53339">
                  <a:moveTo>
                    <a:pt x="0" y="52832"/>
                  </a:moveTo>
                  <a:lnTo>
                    <a:pt x="97662" y="0"/>
                  </a:lnTo>
                  <a:lnTo>
                    <a:pt x="195325" y="52832"/>
                  </a:lnTo>
                  <a:lnTo>
                    <a:pt x="0" y="52832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0" name="object 86"/>
            <p:cNvSpPr>
              <a:spLocks/>
            </p:cNvSpPr>
            <p:nvPr/>
          </p:nvSpPr>
          <p:spPr bwMode="auto">
            <a:xfrm>
              <a:off x="1561812" y="2399617"/>
              <a:ext cx="0" cy="53722"/>
            </a:xfrm>
            <a:custGeom>
              <a:avLst/>
              <a:gdLst>
                <a:gd name="T0" fmla="*/ 0 h 59054"/>
                <a:gd name="T1" fmla="*/ 27542 h 59054"/>
                <a:gd name="T2" fmla="*/ 0 60000 65536"/>
                <a:gd name="T3" fmla="*/ 0 60000 65536"/>
                <a:gd name="T4" fmla="*/ 0 h 59054"/>
                <a:gd name="T5" fmla="*/ 59054 h 59054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59054">
                  <a:moveTo>
                    <a:pt x="0" y="0"/>
                  </a:moveTo>
                  <a:lnTo>
                    <a:pt x="0" y="58718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1" name="object 87"/>
            <p:cNvSpPr>
              <a:spLocks/>
            </p:cNvSpPr>
            <p:nvPr/>
          </p:nvSpPr>
          <p:spPr bwMode="auto">
            <a:xfrm>
              <a:off x="1524380" y="2467821"/>
              <a:ext cx="0" cy="83760"/>
            </a:xfrm>
            <a:custGeom>
              <a:avLst/>
              <a:gdLst>
                <a:gd name="T0" fmla="*/ 0 h 92075"/>
                <a:gd name="T1" fmla="*/ 42944 h 92075"/>
                <a:gd name="T2" fmla="*/ 0 60000 65536"/>
                <a:gd name="T3" fmla="*/ 0 60000 65536"/>
                <a:gd name="T4" fmla="*/ 0 h 92075"/>
                <a:gd name="T5" fmla="*/ 92075 h 92075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92075">
                  <a:moveTo>
                    <a:pt x="0" y="0"/>
                  </a:moveTo>
                  <a:lnTo>
                    <a:pt x="0" y="91567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2" name="object 88"/>
            <p:cNvSpPr>
              <a:spLocks/>
            </p:cNvSpPr>
            <p:nvPr/>
          </p:nvSpPr>
          <p:spPr bwMode="auto">
            <a:xfrm>
              <a:off x="1481635" y="2504329"/>
              <a:ext cx="83760" cy="0"/>
            </a:xfrm>
            <a:custGeom>
              <a:avLst/>
              <a:gdLst>
                <a:gd name="T0" fmla="*/ 0 w 92075"/>
                <a:gd name="T1" fmla="*/ 43002 w 92075"/>
                <a:gd name="T2" fmla="*/ 0 60000 65536"/>
                <a:gd name="T3" fmla="*/ 0 60000 65536"/>
                <a:gd name="T4" fmla="*/ 0 w 92075"/>
                <a:gd name="T5" fmla="*/ 92075 w 92075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92075">
                  <a:moveTo>
                    <a:pt x="0" y="0"/>
                  </a:moveTo>
                  <a:lnTo>
                    <a:pt x="91694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3" name="object 89"/>
            <p:cNvSpPr>
              <a:spLocks/>
            </p:cNvSpPr>
            <p:nvPr/>
          </p:nvSpPr>
          <p:spPr bwMode="auto">
            <a:xfrm>
              <a:off x="1452059" y="2562441"/>
              <a:ext cx="65853" cy="0"/>
            </a:xfrm>
            <a:custGeom>
              <a:avLst/>
              <a:gdLst>
                <a:gd name="T0" fmla="*/ 0 w 72389"/>
                <a:gd name="T1" fmla="*/ 33775 w 72389"/>
                <a:gd name="T2" fmla="*/ 0 60000 65536"/>
                <a:gd name="T3" fmla="*/ 0 60000 65536"/>
                <a:gd name="T4" fmla="*/ 0 w 72389"/>
                <a:gd name="T5" fmla="*/ 72389 w 72389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72389">
                  <a:moveTo>
                    <a:pt x="0" y="0"/>
                  </a:moveTo>
                  <a:lnTo>
                    <a:pt x="72009" y="0"/>
                  </a:lnTo>
                </a:path>
              </a:pathLst>
            </a:custGeom>
            <a:noFill/>
            <a:ln w="9525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4" name="object 90"/>
            <p:cNvSpPr>
              <a:spLocks/>
            </p:cNvSpPr>
            <p:nvPr/>
          </p:nvSpPr>
          <p:spPr bwMode="auto">
            <a:xfrm>
              <a:off x="1458182" y="2708934"/>
              <a:ext cx="138637" cy="149612"/>
            </a:xfrm>
            <a:custGeom>
              <a:avLst/>
              <a:gdLst>
                <a:gd name="T0" fmla="*/ 0 w 152400"/>
                <a:gd name="T1" fmla="*/ 76894 h 164464"/>
                <a:gd name="T2" fmla="*/ 71401 w 152400"/>
                <a:gd name="T3" fmla="*/ 76894 h 164464"/>
                <a:gd name="T4" fmla="*/ 71401 w 152400"/>
                <a:gd name="T5" fmla="*/ 0 h 164464"/>
                <a:gd name="T6" fmla="*/ 0 w 152400"/>
                <a:gd name="T7" fmla="*/ 0 h 164464"/>
                <a:gd name="T8" fmla="*/ 0 w 152400"/>
                <a:gd name="T9" fmla="*/ 76894 h 164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64464"/>
                <a:gd name="T17" fmla="*/ 152400 w 152400"/>
                <a:gd name="T18" fmla="*/ 164464 h 164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64464">
                  <a:moveTo>
                    <a:pt x="0" y="163956"/>
                  </a:moveTo>
                  <a:lnTo>
                    <a:pt x="152247" y="163956"/>
                  </a:lnTo>
                  <a:lnTo>
                    <a:pt x="152247" y="0"/>
                  </a:lnTo>
                  <a:lnTo>
                    <a:pt x="0" y="0"/>
                  </a:lnTo>
                  <a:lnTo>
                    <a:pt x="0" y="1639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5" name="object 91"/>
            <p:cNvSpPr>
              <a:spLocks/>
            </p:cNvSpPr>
            <p:nvPr/>
          </p:nvSpPr>
          <p:spPr bwMode="auto">
            <a:xfrm>
              <a:off x="1458182" y="2708934"/>
              <a:ext cx="138637" cy="149612"/>
            </a:xfrm>
            <a:custGeom>
              <a:avLst/>
              <a:gdLst>
                <a:gd name="T0" fmla="*/ 0 w 152400"/>
                <a:gd name="T1" fmla="*/ 76894 h 164464"/>
                <a:gd name="T2" fmla="*/ 71401 w 152400"/>
                <a:gd name="T3" fmla="*/ 76894 h 164464"/>
                <a:gd name="T4" fmla="*/ 71401 w 152400"/>
                <a:gd name="T5" fmla="*/ 0 h 164464"/>
                <a:gd name="T6" fmla="*/ 0 w 152400"/>
                <a:gd name="T7" fmla="*/ 0 h 164464"/>
                <a:gd name="T8" fmla="*/ 0 w 152400"/>
                <a:gd name="T9" fmla="*/ 76894 h 164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64464"/>
                <a:gd name="T17" fmla="*/ 152400 w 152400"/>
                <a:gd name="T18" fmla="*/ 164464 h 164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64464">
                  <a:moveTo>
                    <a:pt x="0" y="163956"/>
                  </a:moveTo>
                  <a:lnTo>
                    <a:pt x="152247" y="163956"/>
                  </a:lnTo>
                  <a:lnTo>
                    <a:pt x="152247" y="0"/>
                  </a:lnTo>
                  <a:lnTo>
                    <a:pt x="0" y="0"/>
                  </a:lnTo>
                  <a:lnTo>
                    <a:pt x="0" y="163956"/>
                  </a:lnTo>
                  <a:close/>
                </a:path>
              </a:pathLst>
            </a:custGeom>
            <a:noFill/>
            <a:ln w="1904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6" name="object 92"/>
            <p:cNvSpPr>
              <a:spLocks/>
            </p:cNvSpPr>
            <p:nvPr/>
          </p:nvSpPr>
          <p:spPr bwMode="auto">
            <a:xfrm>
              <a:off x="1494228" y="2731276"/>
              <a:ext cx="67008" cy="62964"/>
            </a:xfrm>
            <a:custGeom>
              <a:avLst/>
              <a:gdLst>
                <a:gd name="T0" fmla="*/ 0 w 73660"/>
                <a:gd name="T1" fmla="*/ 32261 h 69214"/>
                <a:gd name="T2" fmla="*/ 34305 w 73660"/>
                <a:gd name="T3" fmla="*/ 32261 h 69214"/>
                <a:gd name="T4" fmla="*/ 34305 w 73660"/>
                <a:gd name="T5" fmla="*/ 0 h 69214"/>
                <a:gd name="T6" fmla="*/ 0 w 73660"/>
                <a:gd name="T7" fmla="*/ 0 h 69214"/>
                <a:gd name="T8" fmla="*/ 0 w 73660"/>
                <a:gd name="T9" fmla="*/ 32261 h 69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60"/>
                <a:gd name="T16" fmla="*/ 0 h 69214"/>
                <a:gd name="T17" fmla="*/ 73660 w 73660"/>
                <a:gd name="T18" fmla="*/ 69214 h 69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60" h="69214">
                  <a:moveTo>
                    <a:pt x="0" y="68784"/>
                  </a:moveTo>
                  <a:lnTo>
                    <a:pt x="73145" y="68784"/>
                  </a:lnTo>
                  <a:lnTo>
                    <a:pt x="73145" y="0"/>
                  </a:lnTo>
                  <a:lnTo>
                    <a:pt x="0" y="0"/>
                  </a:lnTo>
                  <a:lnTo>
                    <a:pt x="0" y="68784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7" name="object 93"/>
            <p:cNvSpPr>
              <a:spLocks/>
            </p:cNvSpPr>
            <p:nvPr/>
          </p:nvSpPr>
          <p:spPr bwMode="auto">
            <a:xfrm>
              <a:off x="1494228" y="2731276"/>
              <a:ext cx="67008" cy="62964"/>
            </a:xfrm>
            <a:custGeom>
              <a:avLst/>
              <a:gdLst>
                <a:gd name="T0" fmla="*/ 0 w 73660"/>
                <a:gd name="T1" fmla="*/ 32261 h 69214"/>
                <a:gd name="T2" fmla="*/ 34305 w 73660"/>
                <a:gd name="T3" fmla="*/ 32261 h 69214"/>
                <a:gd name="T4" fmla="*/ 34305 w 73660"/>
                <a:gd name="T5" fmla="*/ 0 h 69214"/>
                <a:gd name="T6" fmla="*/ 0 w 73660"/>
                <a:gd name="T7" fmla="*/ 0 h 69214"/>
                <a:gd name="T8" fmla="*/ 0 w 73660"/>
                <a:gd name="T9" fmla="*/ 32261 h 69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60"/>
                <a:gd name="T16" fmla="*/ 0 h 69214"/>
                <a:gd name="T17" fmla="*/ 73660 w 73660"/>
                <a:gd name="T18" fmla="*/ 69214 h 69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60" h="69214">
                  <a:moveTo>
                    <a:pt x="0" y="68784"/>
                  </a:moveTo>
                  <a:lnTo>
                    <a:pt x="73145" y="68784"/>
                  </a:lnTo>
                  <a:lnTo>
                    <a:pt x="73145" y="0"/>
                  </a:lnTo>
                  <a:lnTo>
                    <a:pt x="0" y="0"/>
                  </a:lnTo>
                  <a:lnTo>
                    <a:pt x="0" y="68784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8" name="object 94"/>
            <p:cNvSpPr>
              <a:spLocks/>
            </p:cNvSpPr>
            <p:nvPr/>
          </p:nvSpPr>
          <p:spPr bwMode="auto">
            <a:xfrm>
              <a:off x="1439350" y="2660873"/>
              <a:ext cx="177918" cy="48523"/>
            </a:xfrm>
            <a:custGeom>
              <a:avLst/>
              <a:gdLst>
                <a:gd name="T0" fmla="*/ 45804 w 195579"/>
                <a:gd name="T1" fmla="*/ 0 h 53339"/>
                <a:gd name="T2" fmla="*/ 0 w 195579"/>
                <a:gd name="T3" fmla="*/ 24780 h 53339"/>
                <a:gd name="T4" fmla="*/ 91668 w 195579"/>
                <a:gd name="T5" fmla="*/ 24780 h 53339"/>
                <a:gd name="T6" fmla="*/ 45804 w 195579"/>
                <a:gd name="T7" fmla="*/ 0 h 533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579"/>
                <a:gd name="T13" fmla="*/ 0 h 53339"/>
                <a:gd name="T14" fmla="*/ 195579 w 195579"/>
                <a:gd name="T15" fmla="*/ 53339 h 533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579" h="53339">
                  <a:moveTo>
                    <a:pt x="97662" y="0"/>
                  </a:moveTo>
                  <a:lnTo>
                    <a:pt x="0" y="52831"/>
                  </a:lnTo>
                  <a:lnTo>
                    <a:pt x="195452" y="52831"/>
                  </a:lnTo>
                  <a:lnTo>
                    <a:pt x="97662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9" name="object 95"/>
            <p:cNvSpPr>
              <a:spLocks/>
            </p:cNvSpPr>
            <p:nvPr/>
          </p:nvSpPr>
          <p:spPr bwMode="auto">
            <a:xfrm>
              <a:off x="1439350" y="2660873"/>
              <a:ext cx="177918" cy="48523"/>
            </a:xfrm>
            <a:custGeom>
              <a:avLst/>
              <a:gdLst>
                <a:gd name="T0" fmla="*/ 0 w 195579"/>
                <a:gd name="T1" fmla="*/ 24780 h 53339"/>
                <a:gd name="T2" fmla="*/ 45804 w 195579"/>
                <a:gd name="T3" fmla="*/ 0 h 53339"/>
                <a:gd name="T4" fmla="*/ 91668 w 195579"/>
                <a:gd name="T5" fmla="*/ 24780 h 53339"/>
                <a:gd name="T6" fmla="*/ 0 w 195579"/>
                <a:gd name="T7" fmla="*/ 24780 h 533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579"/>
                <a:gd name="T13" fmla="*/ 0 h 53339"/>
                <a:gd name="T14" fmla="*/ 195579 w 195579"/>
                <a:gd name="T15" fmla="*/ 53339 h 533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579" h="53339">
                  <a:moveTo>
                    <a:pt x="0" y="52831"/>
                  </a:moveTo>
                  <a:lnTo>
                    <a:pt x="97662" y="0"/>
                  </a:lnTo>
                  <a:lnTo>
                    <a:pt x="195452" y="52831"/>
                  </a:lnTo>
                  <a:lnTo>
                    <a:pt x="0" y="52831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0" name="object 96"/>
            <p:cNvSpPr>
              <a:spLocks/>
            </p:cNvSpPr>
            <p:nvPr/>
          </p:nvSpPr>
          <p:spPr bwMode="auto">
            <a:xfrm>
              <a:off x="1565625" y="2658175"/>
              <a:ext cx="0" cy="53722"/>
            </a:xfrm>
            <a:custGeom>
              <a:avLst/>
              <a:gdLst>
                <a:gd name="T0" fmla="*/ 0 h 59054"/>
                <a:gd name="T1" fmla="*/ 27542 h 59054"/>
                <a:gd name="T2" fmla="*/ 0 60000 65536"/>
                <a:gd name="T3" fmla="*/ 0 60000 65536"/>
                <a:gd name="T4" fmla="*/ 0 h 59054"/>
                <a:gd name="T5" fmla="*/ 59054 h 59054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59054">
                  <a:moveTo>
                    <a:pt x="0" y="0"/>
                  </a:moveTo>
                  <a:lnTo>
                    <a:pt x="0" y="58718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1" name="object 97"/>
            <p:cNvSpPr>
              <a:spLocks/>
            </p:cNvSpPr>
            <p:nvPr/>
          </p:nvSpPr>
          <p:spPr bwMode="auto">
            <a:xfrm>
              <a:off x="1528194" y="2726264"/>
              <a:ext cx="0" cy="83760"/>
            </a:xfrm>
            <a:custGeom>
              <a:avLst/>
              <a:gdLst>
                <a:gd name="T0" fmla="*/ 0 h 92075"/>
                <a:gd name="T1" fmla="*/ 42944 h 92075"/>
                <a:gd name="T2" fmla="*/ 0 60000 65536"/>
                <a:gd name="T3" fmla="*/ 0 60000 65536"/>
                <a:gd name="T4" fmla="*/ 0 h 92075"/>
                <a:gd name="T5" fmla="*/ 92075 h 92075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92075">
                  <a:moveTo>
                    <a:pt x="0" y="0"/>
                  </a:moveTo>
                  <a:lnTo>
                    <a:pt x="0" y="91567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2" name="object 98"/>
            <p:cNvSpPr>
              <a:spLocks/>
            </p:cNvSpPr>
            <p:nvPr/>
          </p:nvSpPr>
          <p:spPr bwMode="auto">
            <a:xfrm>
              <a:off x="1485563" y="2762771"/>
              <a:ext cx="83760" cy="0"/>
            </a:xfrm>
            <a:custGeom>
              <a:avLst/>
              <a:gdLst>
                <a:gd name="T0" fmla="*/ 0 w 92075"/>
                <a:gd name="T1" fmla="*/ 42944 w 92075"/>
                <a:gd name="T2" fmla="*/ 0 60000 65536"/>
                <a:gd name="T3" fmla="*/ 0 60000 65536"/>
                <a:gd name="T4" fmla="*/ 0 w 92075"/>
                <a:gd name="T5" fmla="*/ 92075 w 92075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92075">
                  <a:moveTo>
                    <a:pt x="0" y="0"/>
                  </a:moveTo>
                  <a:lnTo>
                    <a:pt x="91566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3" name="object 99"/>
            <p:cNvSpPr>
              <a:spLocks/>
            </p:cNvSpPr>
            <p:nvPr/>
          </p:nvSpPr>
          <p:spPr bwMode="auto">
            <a:xfrm>
              <a:off x="1455870" y="2820883"/>
              <a:ext cx="65853" cy="0"/>
            </a:xfrm>
            <a:custGeom>
              <a:avLst/>
              <a:gdLst>
                <a:gd name="T0" fmla="*/ 0 w 72389"/>
                <a:gd name="T1" fmla="*/ 33775 w 72389"/>
                <a:gd name="T2" fmla="*/ 0 60000 65536"/>
                <a:gd name="T3" fmla="*/ 0 60000 65536"/>
                <a:gd name="T4" fmla="*/ 0 w 72389"/>
                <a:gd name="T5" fmla="*/ 72389 w 72389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72389">
                  <a:moveTo>
                    <a:pt x="0" y="0"/>
                  </a:moveTo>
                  <a:lnTo>
                    <a:pt x="72009" y="0"/>
                  </a:lnTo>
                </a:path>
              </a:pathLst>
            </a:custGeom>
            <a:noFill/>
            <a:ln w="9525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4" name="object 100"/>
            <p:cNvSpPr txBox="1"/>
            <p:nvPr/>
          </p:nvSpPr>
          <p:spPr>
            <a:xfrm>
              <a:off x="1159003" y="3096158"/>
              <a:ext cx="280871" cy="48571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defRPr/>
              </a:pPr>
              <a:r>
                <a:rPr sz="4000" b="1" spc="-25" dirty="0">
                  <a:solidFill>
                    <a:srgbClr val="005A00"/>
                  </a:solidFill>
                  <a:latin typeface="Times New Roman"/>
                  <a:cs typeface="Times New Roman"/>
                </a:rPr>
                <a:t>S</a:t>
              </a:r>
              <a:endParaRPr sz="400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55" name="object 101"/>
            <p:cNvSpPr>
              <a:spLocks/>
            </p:cNvSpPr>
            <p:nvPr/>
          </p:nvSpPr>
          <p:spPr bwMode="auto">
            <a:xfrm>
              <a:off x="1499134" y="3564505"/>
              <a:ext cx="138637" cy="149612"/>
            </a:xfrm>
            <a:custGeom>
              <a:avLst/>
              <a:gdLst>
                <a:gd name="T0" fmla="*/ 0 w 152400"/>
                <a:gd name="T1" fmla="*/ 76894 h 164464"/>
                <a:gd name="T2" fmla="*/ 71401 w 152400"/>
                <a:gd name="T3" fmla="*/ 76894 h 164464"/>
                <a:gd name="T4" fmla="*/ 71401 w 152400"/>
                <a:gd name="T5" fmla="*/ 0 h 164464"/>
                <a:gd name="T6" fmla="*/ 0 w 152400"/>
                <a:gd name="T7" fmla="*/ 0 h 164464"/>
                <a:gd name="T8" fmla="*/ 0 w 152400"/>
                <a:gd name="T9" fmla="*/ 76894 h 164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64464"/>
                <a:gd name="T17" fmla="*/ 152400 w 152400"/>
                <a:gd name="T18" fmla="*/ 164464 h 164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64464">
                  <a:moveTo>
                    <a:pt x="0" y="163956"/>
                  </a:moveTo>
                  <a:lnTo>
                    <a:pt x="152247" y="163956"/>
                  </a:lnTo>
                  <a:lnTo>
                    <a:pt x="152247" y="0"/>
                  </a:lnTo>
                  <a:lnTo>
                    <a:pt x="0" y="0"/>
                  </a:lnTo>
                  <a:lnTo>
                    <a:pt x="0" y="1639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6" name="object 102"/>
            <p:cNvSpPr>
              <a:spLocks/>
            </p:cNvSpPr>
            <p:nvPr/>
          </p:nvSpPr>
          <p:spPr bwMode="auto">
            <a:xfrm>
              <a:off x="1499134" y="3564505"/>
              <a:ext cx="138637" cy="149612"/>
            </a:xfrm>
            <a:custGeom>
              <a:avLst/>
              <a:gdLst>
                <a:gd name="T0" fmla="*/ 0 w 152400"/>
                <a:gd name="T1" fmla="*/ 76894 h 164464"/>
                <a:gd name="T2" fmla="*/ 71401 w 152400"/>
                <a:gd name="T3" fmla="*/ 76894 h 164464"/>
                <a:gd name="T4" fmla="*/ 71401 w 152400"/>
                <a:gd name="T5" fmla="*/ 0 h 164464"/>
                <a:gd name="T6" fmla="*/ 0 w 152400"/>
                <a:gd name="T7" fmla="*/ 0 h 164464"/>
                <a:gd name="T8" fmla="*/ 0 w 152400"/>
                <a:gd name="T9" fmla="*/ 76894 h 164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64464"/>
                <a:gd name="T17" fmla="*/ 152400 w 152400"/>
                <a:gd name="T18" fmla="*/ 164464 h 164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64464">
                  <a:moveTo>
                    <a:pt x="0" y="163956"/>
                  </a:moveTo>
                  <a:lnTo>
                    <a:pt x="152247" y="163956"/>
                  </a:lnTo>
                  <a:lnTo>
                    <a:pt x="152247" y="0"/>
                  </a:lnTo>
                  <a:lnTo>
                    <a:pt x="0" y="0"/>
                  </a:lnTo>
                  <a:lnTo>
                    <a:pt x="0" y="163956"/>
                  </a:lnTo>
                  <a:close/>
                </a:path>
              </a:pathLst>
            </a:custGeom>
            <a:noFill/>
            <a:ln w="1904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7" name="object 103"/>
            <p:cNvSpPr>
              <a:spLocks/>
            </p:cNvSpPr>
            <p:nvPr/>
          </p:nvSpPr>
          <p:spPr bwMode="auto">
            <a:xfrm>
              <a:off x="1535180" y="3586847"/>
              <a:ext cx="67008" cy="62964"/>
            </a:xfrm>
            <a:custGeom>
              <a:avLst/>
              <a:gdLst>
                <a:gd name="T0" fmla="*/ 0 w 73660"/>
                <a:gd name="T1" fmla="*/ 32261 h 69214"/>
                <a:gd name="T2" fmla="*/ 34305 w 73660"/>
                <a:gd name="T3" fmla="*/ 32261 h 69214"/>
                <a:gd name="T4" fmla="*/ 34305 w 73660"/>
                <a:gd name="T5" fmla="*/ 0 h 69214"/>
                <a:gd name="T6" fmla="*/ 0 w 73660"/>
                <a:gd name="T7" fmla="*/ 0 h 69214"/>
                <a:gd name="T8" fmla="*/ 0 w 73660"/>
                <a:gd name="T9" fmla="*/ 32261 h 69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60"/>
                <a:gd name="T16" fmla="*/ 0 h 69214"/>
                <a:gd name="T17" fmla="*/ 73660 w 73660"/>
                <a:gd name="T18" fmla="*/ 69214 h 69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60" h="69214">
                  <a:moveTo>
                    <a:pt x="0" y="68784"/>
                  </a:moveTo>
                  <a:lnTo>
                    <a:pt x="73145" y="68784"/>
                  </a:lnTo>
                  <a:lnTo>
                    <a:pt x="73145" y="0"/>
                  </a:lnTo>
                  <a:lnTo>
                    <a:pt x="0" y="0"/>
                  </a:lnTo>
                  <a:lnTo>
                    <a:pt x="0" y="68784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9" name="object 105"/>
            <p:cNvSpPr>
              <a:spLocks/>
            </p:cNvSpPr>
            <p:nvPr/>
          </p:nvSpPr>
          <p:spPr bwMode="auto">
            <a:xfrm>
              <a:off x="1480303" y="3516443"/>
              <a:ext cx="177918" cy="48523"/>
            </a:xfrm>
            <a:custGeom>
              <a:avLst/>
              <a:gdLst>
                <a:gd name="T0" fmla="*/ 45804 w 195579"/>
                <a:gd name="T1" fmla="*/ 0 h 53339"/>
                <a:gd name="T2" fmla="*/ 0 w 195579"/>
                <a:gd name="T3" fmla="*/ 24780 h 53339"/>
                <a:gd name="T4" fmla="*/ 91668 w 195579"/>
                <a:gd name="T5" fmla="*/ 24780 h 53339"/>
                <a:gd name="T6" fmla="*/ 45804 w 195579"/>
                <a:gd name="T7" fmla="*/ 0 h 533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579"/>
                <a:gd name="T13" fmla="*/ 0 h 53339"/>
                <a:gd name="T14" fmla="*/ 195579 w 195579"/>
                <a:gd name="T15" fmla="*/ 53339 h 533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579" h="53339">
                  <a:moveTo>
                    <a:pt x="97662" y="0"/>
                  </a:moveTo>
                  <a:lnTo>
                    <a:pt x="0" y="52832"/>
                  </a:lnTo>
                  <a:lnTo>
                    <a:pt x="195452" y="52832"/>
                  </a:lnTo>
                  <a:lnTo>
                    <a:pt x="97662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0" name="object 106"/>
            <p:cNvSpPr>
              <a:spLocks/>
            </p:cNvSpPr>
            <p:nvPr/>
          </p:nvSpPr>
          <p:spPr bwMode="auto">
            <a:xfrm>
              <a:off x="1480303" y="3516443"/>
              <a:ext cx="177918" cy="48523"/>
            </a:xfrm>
            <a:custGeom>
              <a:avLst/>
              <a:gdLst>
                <a:gd name="T0" fmla="*/ 0 w 195579"/>
                <a:gd name="T1" fmla="*/ 24780 h 53339"/>
                <a:gd name="T2" fmla="*/ 45804 w 195579"/>
                <a:gd name="T3" fmla="*/ 0 h 53339"/>
                <a:gd name="T4" fmla="*/ 91668 w 195579"/>
                <a:gd name="T5" fmla="*/ 24780 h 53339"/>
                <a:gd name="T6" fmla="*/ 0 w 195579"/>
                <a:gd name="T7" fmla="*/ 24780 h 533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579"/>
                <a:gd name="T13" fmla="*/ 0 h 53339"/>
                <a:gd name="T14" fmla="*/ 195579 w 195579"/>
                <a:gd name="T15" fmla="*/ 53339 h 533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579" h="53339">
                  <a:moveTo>
                    <a:pt x="0" y="52832"/>
                  </a:moveTo>
                  <a:lnTo>
                    <a:pt x="97662" y="0"/>
                  </a:lnTo>
                  <a:lnTo>
                    <a:pt x="195452" y="52832"/>
                  </a:lnTo>
                  <a:lnTo>
                    <a:pt x="0" y="52832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1" name="object 107"/>
            <p:cNvSpPr>
              <a:spLocks/>
            </p:cNvSpPr>
            <p:nvPr/>
          </p:nvSpPr>
          <p:spPr bwMode="auto">
            <a:xfrm>
              <a:off x="1606578" y="3513746"/>
              <a:ext cx="0" cy="53722"/>
            </a:xfrm>
            <a:custGeom>
              <a:avLst/>
              <a:gdLst>
                <a:gd name="T0" fmla="*/ 0 h 59054"/>
                <a:gd name="T1" fmla="*/ 27542 h 59054"/>
                <a:gd name="T2" fmla="*/ 0 60000 65536"/>
                <a:gd name="T3" fmla="*/ 0 60000 65536"/>
                <a:gd name="T4" fmla="*/ 0 h 59054"/>
                <a:gd name="T5" fmla="*/ 59054 h 59054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59054">
                  <a:moveTo>
                    <a:pt x="0" y="0"/>
                  </a:moveTo>
                  <a:lnTo>
                    <a:pt x="0" y="58718"/>
                  </a:lnTo>
                </a:path>
              </a:pathLst>
            </a:custGeom>
            <a:noFill/>
            <a:ln w="46988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2" name="object 108"/>
            <p:cNvSpPr>
              <a:spLocks/>
            </p:cNvSpPr>
            <p:nvPr/>
          </p:nvSpPr>
          <p:spPr bwMode="auto">
            <a:xfrm>
              <a:off x="1569146" y="3581834"/>
              <a:ext cx="0" cy="83760"/>
            </a:xfrm>
            <a:custGeom>
              <a:avLst/>
              <a:gdLst>
                <a:gd name="T0" fmla="*/ 0 h 92075"/>
                <a:gd name="T1" fmla="*/ 42944 h 92075"/>
                <a:gd name="T2" fmla="*/ 0 60000 65536"/>
                <a:gd name="T3" fmla="*/ 0 60000 65536"/>
                <a:gd name="T4" fmla="*/ 0 h 92075"/>
                <a:gd name="T5" fmla="*/ 92075 h 92075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T4" r="0" b="T5"/>
              <a:pathLst>
                <a:path h="92075">
                  <a:moveTo>
                    <a:pt x="0" y="0"/>
                  </a:moveTo>
                  <a:lnTo>
                    <a:pt x="0" y="91567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3" name="object 109"/>
            <p:cNvSpPr>
              <a:spLocks/>
            </p:cNvSpPr>
            <p:nvPr/>
          </p:nvSpPr>
          <p:spPr bwMode="auto">
            <a:xfrm>
              <a:off x="1526401" y="3618342"/>
              <a:ext cx="83760" cy="0"/>
            </a:xfrm>
            <a:custGeom>
              <a:avLst/>
              <a:gdLst>
                <a:gd name="T0" fmla="*/ 0 w 92075"/>
                <a:gd name="T1" fmla="*/ 43001 w 92075"/>
                <a:gd name="T2" fmla="*/ 0 60000 65536"/>
                <a:gd name="T3" fmla="*/ 0 60000 65536"/>
                <a:gd name="T4" fmla="*/ 0 w 92075"/>
                <a:gd name="T5" fmla="*/ 92075 w 92075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92075">
                  <a:moveTo>
                    <a:pt x="0" y="0"/>
                  </a:moveTo>
                  <a:lnTo>
                    <a:pt x="91693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4" name="object 110"/>
            <p:cNvSpPr>
              <a:spLocks/>
            </p:cNvSpPr>
            <p:nvPr/>
          </p:nvSpPr>
          <p:spPr bwMode="auto">
            <a:xfrm>
              <a:off x="1496825" y="3676455"/>
              <a:ext cx="65853" cy="0"/>
            </a:xfrm>
            <a:custGeom>
              <a:avLst/>
              <a:gdLst>
                <a:gd name="T0" fmla="*/ 0 w 72389"/>
                <a:gd name="T1" fmla="*/ 33775 w 72389"/>
                <a:gd name="T2" fmla="*/ 0 60000 65536"/>
                <a:gd name="T3" fmla="*/ 0 60000 65536"/>
                <a:gd name="T4" fmla="*/ 0 w 72389"/>
                <a:gd name="T5" fmla="*/ 72389 w 72389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72389">
                  <a:moveTo>
                    <a:pt x="0" y="0"/>
                  </a:moveTo>
                  <a:lnTo>
                    <a:pt x="72008" y="0"/>
                  </a:lnTo>
                </a:path>
              </a:pathLst>
            </a:custGeom>
            <a:noFill/>
            <a:ln w="9525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5" name="object 14"/>
            <p:cNvSpPr>
              <a:spLocks/>
            </p:cNvSpPr>
            <p:nvPr/>
          </p:nvSpPr>
          <p:spPr bwMode="auto">
            <a:xfrm>
              <a:off x="1043608" y="4035064"/>
              <a:ext cx="735932" cy="697806"/>
            </a:xfrm>
            <a:custGeom>
              <a:avLst/>
              <a:gdLst>
                <a:gd name="T0" fmla="*/ 189702 w 808989"/>
                <a:gd name="T1" fmla="*/ 0 h 767080"/>
                <a:gd name="T2" fmla="*/ 158932 w 808989"/>
                <a:gd name="T3" fmla="*/ 2352 h 767080"/>
                <a:gd name="T4" fmla="*/ 129742 w 808989"/>
                <a:gd name="T5" fmla="*/ 9163 h 767080"/>
                <a:gd name="T6" fmla="*/ 102522 w 808989"/>
                <a:gd name="T7" fmla="*/ 20061 h 767080"/>
                <a:gd name="T8" fmla="*/ 77667 w 808989"/>
                <a:gd name="T9" fmla="*/ 34678 h 767080"/>
                <a:gd name="T10" fmla="*/ 55564 w 808989"/>
                <a:gd name="T11" fmla="*/ 52645 h 767080"/>
                <a:gd name="T12" fmla="*/ 36602 w 808989"/>
                <a:gd name="T13" fmla="*/ 73587 h 767080"/>
                <a:gd name="T14" fmla="*/ 21175 w 808989"/>
                <a:gd name="T15" fmla="*/ 97140 h 767080"/>
                <a:gd name="T16" fmla="*/ 9672 w 808989"/>
                <a:gd name="T17" fmla="*/ 122932 h 767080"/>
                <a:gd name="T18" fmla="*/ 2483 w 808989"/>
                <a:gd name="T19" fmla="*/ 150592 h 767080"/>
                <a:gd name="T20" fmla="*/ 0 w 808989"/>
                <a:gd name="T21" fmla="*/ 179753 h 767080"/>
                <a:gd name="T22" fmla="*/ 629 w 808989"/>
                <a:gd name="T23" fmla="*/ 194497 h 767080"/>
                <a:gd name="T24" fmla="*/ 5513 w 808989"/>
                <a:gd name="T25" fmla="*/ 222956 h 767080"/>
                <a:gd name="T26" fmla="*/ 14907 w 808989"/>
                <a:gd name="T27" fmla="*/ 249735 h 767080"/>
                <a:gd name="T28" fmla="*/ 28422 w 808989"/>
                <a:gd name="T29" fmla="*/ 274460 h 767080"/>
                <a:gd name="T30" fmla="*/ 45665 w 808989"/>
                <a:gd name="T31" fmla="*/ 296763 h 767080"/>
                <a:gd name="T32" fmla="*/ 66248 w 808989"/>
                <a:gd name="T33" fmla="*/ 316273 h 767080"/>
                <a:gd name="T34" fmla="*/ 89776 w 808989"/>
                <a:gd name="T35" fmla="*/ 332620 h 767080"/>
                <a:gd name="T36" fmla="*/ 115861 w 808989"/>
                <a:gd name="T37" fmla="*/ 345431 h 767080"/>
                <a:gd name="T38" fmla="*/ 144115 w 808989"/>
                <a:gd name="T39" fmla="*/ 354337 h 767080"/>
                <a:gd name="T40" fmla="*/ 174144 w 808989"/>
                <a:gd name="T41" fmla="*/ 358969 h 767080"/>
                <a:gd name="T42" fmla="*/ 189702 w 808989"/>
                <a:gd name="T43" fmla="*/ 359565 h 767080"/>
                <a:gd name="T44" fmla="*/ 205262 w 808989"/>
                <a:gd name="T45" fmla="*/ 358969 h 767080"/>
                <a:gd name="T46" fmla="*/ 235290 w 808989"/>
                <a:gd name="T47" fmla="*/ 354337 h 767080"/>
                <a:gd name="T48" fmla="*/ 263544 w 808989"/>
                <a:gd name="T49" fmla="*/ 345431 h 767080"/>
                <a:gd name="T50" fmla="*/ 289629 w 808989"/>
                <a:gd name="T51" fmla="*/ 332620 h 767080"/>
                <a:gd name="T52" fmla="*/ 313158 w 808989"/>
                <a:gd name="T53" fmla="*/ 316273 h 767080"/>
                <a:gd name="T54" fmla="*/ 333740 w 808989"/>
                <a:gd name="T55" fmla="*/ 296763 h 767080"/>
                <a:gd name="T56" fmla="*/ 350983 w 808989"/>
                <a:gd name="T57" fmla="*/ 274460 h 767080"/>
                <a:gd name="T58" fmla="*/ 364499 w 808989"/>
                <a:gd name="T59" fmla="*/ 249735 h 767080"/>
                <a:gd name="T60" fmla="*/ 373892 w 808989"/>
                <a:gd name="T61" fmla="*/ 222956 h 767080"/>
                <a:gd name="T62" fmla="*/ 378777 w 808989"/>
                <a:gd name="T63" fmla="*/ 194497 h 767080"/>
                <a:gd name="T64" fmla="*/ 379406 w 808989"/>
                <a:gd name="T65" fmla="*/ 179753 h 767080"/>
                <a:gd name="T66" fmla="*/ 378777 w 808989"/>
                <a:gd name="T67" fmla="*/ 165009 h 767080"/>
                <a:gd name="T68" fmla="*/ 373892 w 808989"/>
                <a:gd name="T69" fmla="*/ 136553 h 767080"/>
                <a:gd name="T70" fmla="*/ 364499 w 808989"/>
                <a:gd name="T71" fmla="*/ 109779 h 767080"/>
                <a:gd name="T72" fmla="*/ 350983 w 808989"/>
                <a:gd name="T73" fmla="*/ 85061 h 767080"/>
                <a:gd name="T74" fmla="*/ 333740 w 808989"/>
                <a:gd name="T75" fmla="*/ 62765 h 767080"/>
                <a:gd name="T76" fmla="*/ 313158 w 808989"/>
                <a:gd name="T77" fmla="*/ 43265 h 767080"/>
                <a:gd name="T78" fmla="*/ 289629 w 808989"/>
                <a:gd name="T79" fmla="*/ 26928 h 767080"/>
                <a:gd name="T80" fmla="*/ 263544 w 808989"/>
                <a:gd name="T81" fmla="*/ 14124 h 767080"/>
                <a:gd name="T82" fmla="*/ 235290 w 808989"/>
                <a:gd name="T83" fmla="*/ 5223 h 767080"/>
                <a:gd name="T84" fmla="*/ 205262 w 808989"/>
                <a:gd name="T85" fmla="*/ 596 h 767080"/>
                <a:gd name="T86" fmla="*/ 189702 w 808989"/>
                <a:gd name="T87" fmla="*/ 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404494" y="0"/>
                  </a:moveTo>
                  <a:lnTo>
                    <a:pt x="338884" y="5015"/>
                  </a:lnTo>
                  <a:lnTo>
                    <a:pt x="276644" y="19537"/>
                  </a:lnTo>
                  <a:lnTo>
                    <a:pt x="218607" y="42776"/>
                  </a:lnTo>
                  <a:lnTo>
                    <a:pt x="165606" y="73944"/>
                  </a:lnTo>
                  <a:lnTo>
                    <a:pt x="118475" y="112252"/>
                  </a:lnTo>
                  <a:lnTo>
                    <a:pt x="78045" y="156911"/>
                  </a:lnTo>
                  <a:lnTo>
                    <a:pt x="45149" y="207132"/>
                  </a:lnTo>
                  <a:lnTo>
                    <a:pt x="20621" y="262127"/>
                  </a:lnTo>
                  <a:lnTo>
                    <a:pt x="5294" y="321108"/>
                  </a:lnTo>
                  <a:lnTo>
                    <a:pt x="0" y="383286"/>
                  </a:lnTo>
                  <a:lnTo>
                    <a:pt x="1340" y="414725"/>
                  </a:lnTo>
                  <a:lnTo>
                    <a:pt x="11755" y="475410"/>
                  </a:lnTo>
                  <a:lnTo>
                    <a:pt x="31787" y="532509"/>
                  </a:lnTo>
                  <a:lnTo>
                    <a:pt x="60603" y="585232"/>
                  </a:lnTo>
                  <a:lnTo>
                    <a:pt x="97370" y="632789"/>
                  </a:lnTo>
                  <a:lnTo>
                    <a:pt x="141255" y="674389"/>
                  </a:lnTo>
                  <a:lnTo>
                    <a:pt x="191425" y="709244"/>
                  </a:lnTo>
                  <a:lnTo>
                    <a:pt x="247048" y="736562"/>
                  </a:lnTo>
                  <a:lnTo>
                    <a:pt x="307291" y="755553"/>
                  </a:lnTo>
                  <a:lnTo>
                    <a:pt x="371320" y="765427"/>
                  </a:lnTo>
                  <a:lnTo>
                    <a:pt x="404494" y="766699"/>
                  </a:lnTo>
                  <a:lnTo>
                    <a:pt x="437669" y="765427"/>
                  </a:lnTo>
                  <a:lnTo>
                    <a:pt x="501698" y="755553"/>
                  </a:lnTo>
                  <a:lnTo>
                    <a:pt x="561941" y="736562"/>
                  </a:lnTo>
                  <a:lnTo>
                    <a:pt x="617564" y="709244"/>
                  </a:lnTo>
                  <a:lnTo>
                    <a:pt x="667734" y="674389"/>
                  </a:lnTo>
                  <a:lnTo>
                    <a:pt x="711619" y="632789"/>
                  </a:lnTo>
                  <a:lnTo>
                    <a:pt x="748386" y="585232"/>
                  </a:lnTo>
                  <a:lnTo>
                    <a:pt x="777202" y="532509"/>
                  </a:lnTo>
                  <a:lnTo>
                    <a:pt x="797234" y="475410"/>
                  </a:lnTo>
                  <a:lnTo>
                    <a:pt x="807649" y="414725"/>
                  </a:lnTo>
                  <a:lnTo>
                    <a:pt x="808989" y="383286"/>
                  </a:lnTo>
                  <a:lnTo>
                    <a:pt x="807649" y="351847"/>
                  </a:lnTo>
                  <a:lnTo>
                    <a:pt x="797234" y="291169"/>
                  </a:lnTo>
                  <a:lnTo>
                    <a:pt x="777202" y="234082"/>
                  </a:lnTo>
                  <a:lnTo>
                    <a:pt x="748386" y="181375"/>
                  </a:lnTo>
                  <a:lnTo>
                    <a:pt x="711619" y="133836"/>
                  </a:lnTo>
                  <a:lnTo>
                    <a:pt x="667734" y="92255"/>
                  </a:lnTo>
                  <a:lnTo>
                    <a:pt x="617564" y="57418"/>
                  </a:lnTo>
                  <a:lnTo>
                    <a:pt x="561941" y="30116"/>
                  </a:lnTo>
                  <a:lnTo>
                    <a:pt x="501698" y="11137"/>
                  </a:lnTo>
                  <a:lnTo>
                    <a:pt x="437669" y="1270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6" name="object 15"/>
            <p:cNvSpPr>
              <a:spLocks/>
            </p:cNvSpPr>
            <p:nvPr/>
          </p:nvSpPr>
          <p:spPr bwMode="auto">
            <a:xfrm>
              <a:off x="1043608" y="4035064"/>
              <a:ext cx="735932" cy="697806"/>
            </a:xfrm>
            <a:custGeom>
              <a:avLst/>
              <a:gdLst>
                <a:gd name="T0" fmla="*/ 0 w 808989"/>
                <a:gd name="T1" fmla="*/ 179753 h 767080"/>
                <a:gd name="T2" fmla="*/ 2483 w 808989"/>
                <a:gd name="T3" fmla="*/ 150592 h 767080"/>
                <a:gd name="T4" fmla="*/ 9672 w 808989"/>
                <a:gd name="T5" fmla="*/ 122932 h 767080"/>
                <a:gd name="T6" fmla="*/ 21175 w 808989"/>
                <a:gd name="T7" fmla="*/ 97140 h 767080"/>
                <a:gd name="T8" fmla="*/ 36602 w 808989"/>
                <a:gd name="T9" fmla="*/ 73587 h 767080"/>
                <a:gd name="T10" fmla="*/ 55564 w 808989"/>
                <a:gd name="T11" fmla="*/ 52645 h 767080"/>
                <a:gd name="T12" fmla="*/ 77667 w 808989"/>
                <a:gd name="T13" fmla="*/ 34678 h 767080"/>
                <a:gd name="T14" fmla="*/ 102522 w 808989"/>
                <a:gd name="T15" fmla="*/ 20061 h 767080"/>
                <a:gd name="T16" fmla="*/ 129742 w 808989"/>
                <a:gd name="T17" fmla="*/ 9163 h 767080"/>
                <a:gd name="T18" fmla="*/ 158932 w 808989"/>
                <a:gd name="T19" fmla="*/ 2352 h 767080"/>
                <a:gd name="T20" fmla="*/ 189702 w 808989"/>
                <a:gd name="T21" fmla="*/ 0 h 767080"/>
                <a:gd name="T22" fmla="*/ 205262 w 808989"/>
                <a:gd name="T23" fmla="*/ 596 h 767080"/>
                <a:gd name="T24" fmla="*/ 235290 w 808989"/>
                <a:gd name="T25" fmla="*/ 5223 h 767080"/>
                <a:gd name="T26" fmla="*/ 263544 w 808989"/>
                <a:gd name="T27" fmla="*/ 14124 h 767080"/>
                <a:gd name="T28" fmla="*/ 289629 w 808989"/>
                <a:gd name="T29" fmla="*/ 26928 h 767080"/>
                <a:gd name="T30" fmla="*/ 313158 w 808989"/>
                <a:gd name="T31" fmla="*/ 43265 h 767080"/>
                <a:gd name="T32" fmla="*/ 333740 w 808989"/>
                <a:gd name="T33" fmla="*/ 62765 h 767080"/>
                <a:gd name="T34" fmla="*/ 350983 w 808989"/>
                <a:gd name="T35" fmla="*/ 85061 h 767080"/>
                <a:gd name="T36" fmla="*/ 364499 w 808989"/>
                <a:gd name="T37" fmla="*/ 109779 h 767080"/>
                <a:gd name="T38" fmla="*/ 373892 w 808989"/>
                <a:gd name="T39" fmla="*/ 136553 h 767080"/>
                <a:gd name="T40" fmla="*/ 378777 w 808989"/>
                <a:gd name="T41" fmla="*/ 165009 h 767080"/>
                <a:gd name="T42" fmla="*/ 379406 w 808989"/>
                <a:gd name="T43" fmla="*/ 179753 h 767080"/>
                <a:gd name="T44" fmla="*/ 378777 w 808989"/>
                <a:gd name="T45" fmla="*/ 194497 h 767080"/>
                <a:gd name="T46" fmla="*/ 373892 w 808989"/>
                <a:gd name="T47" fmla="*/ 222956 h 767080"/>
                <a:gd name="T48" fmla="*/ 364499 w 808989"/>
                <a:gd name="T49" fmla="*/ 249735 h 767080"/>
                <a:gd name="T50" fmla="*/ 350983 w 808989"/>
                <a:gd name="T51" fmla="*/ 274460 h 767080"/>
                <a:gd name="T52" fmla="*/ 333740 w 808989"/>
                <a:gd name="T53" fmla="*/ 296763 h 767080"/>
                <a:gd name="T54" fmla="*/ 313158 w 808989"/>
                <a:gd name="T55" fmla="*/ 316273 h 767080"/>
                <a:gd name="T56" fmla="*/ 289629 w 808989"/>
                <a:gd name="T57" fmla="*/ 332620 h 767080"/>
                <a:gd name="T58" fmla="*/ 263544 w 808989"/>
                <a:gd name="T59" fmla="*/ 345431 h 767080"/>
                <a:gd name="T60" fmla="*/ 235290 w 808989"/>
                <a:gd name="T61" fmla="*/ 354337 h 767080"/>
                <a:gd name="T62" fmla="*/ 205262 w 808989"/>
                <a:gd name="T63" fmla="*/ 358969 h 767080"/>
                <a:gd name="T64" fmla="*/ 189702 w 808989"/>
                <a:gd name="T65" fmla="*/ 359565 h 767080"/>
                <a:gd name="T66" fmla="*/ 174144 w 808989"/>
                <a:gd name="T67" fmla="*/ 358969 h 767080"/>
                <a:gd name="T68" fmla="*/ 144115 w 808989"/>
                <a:gd name="T69" fmla="*/ 354337 h 767080"/>
                <a:gd name="T70" fmla="*/ 115861 w 808989"/>
                <a:gd name="T71" fmla="*/ 345431 h 767080"/>
                <a:gd name="T72" fmla="*/ 89776 w 808989"/>
                <a:gd name="T73" fmla="*/ 332620 h 767080"/>
                <a:gd name="T74" fmla="*/ 66248 w 808989"/>
                <a:gd name="T75" fmla="*/ 316273 h 767080"/>
                <a:gd name="T76" fmla="*/ 45665 w 808989"/>
                <a:gd name="T77" fmla="*/ 296763 h 767080"/>
                <a:gd name="T78" fmla="*/ 28422 w 808989"/>
                <a:gd name="T79" fmla="*/ 274460 h 767080"/>
                <a:gd name="T80" fmla="*/ 14907 w 808989"/>
                <a:gd name="T81" fmla="*/ 249735 h 767080"/>
                <a:gd name="T82" fmla="*/ 5513 w 808989"/>
                <a:gd name="T83" fmla="*/ 222956 h 767080"/>
                <a:gd name="T84" fmla="*/ 629 w 808989"/>
                <a:gd name="T85" fmla="*/ 194497 h 767080"/>
                <a:gd name="T86" fmla="*/ 0 w 808989"/>
                <a:gd name="T87" fmla="*/ 179753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0" y="383286"/>
                  </a:moveTo>
                  <a:lnTo>
                    <a:pt x="5294" y="321108"/>
                  </a:lnTo>
                  <a:lnTo>
                    <a:pt x="20621" y="262127"/>
                  </a:lnTo>
                  <a:lnTo>
                    <a:pt x="45149" y="207132"/>
                  </a:lnTo>
                  <a:lnTo>
                    <a:pt x="78045" y="156911"/>
                  </a:lnTo>
                  <a:lnTo>
                    <a:pt x="118475" y="112252"/>
                  </a:lnTo>
                  <a:lnTo>
                    <a:pt x="165606" y="73944"/>
                  </a:lnTo>
                  <a:lnTo>
                    <a:pt x="218607" y="42776"/>
                  </a:lnTo>
                  <a:lnTo>
                    <a:pt x="276644" y="19537"/>
                  </a:lnTo>
                  <a:lnTo>
                    <a:pt x="338884" y="5015"/>
                  </a:lnTo>
                  <a:lnTo>
                    <a:pt x="404494" y="0"/>
                  </a:lnTo>
                  <a:lnTo>
                    <a:pt x="437669" y="1270"/>
                  </a:lnTo>
                  <a:lnTo>
                    <a:pt x="501698" y="11137"/>
                  </a:lnTo>
                  <a:lnTo>
                    <a:pt x="561941" y="30116"/>
                  </a:lnTo>
                  <a:lnTo>
                    <a:pt x="617564" y="57418"/>
                  </a:lnTo>
                  <a:lnTo>
                    <a:pt x="667734" y="92255"/>
                  </a:lnTo>
                  <a:lnTo>
                    <a:pt x="711619" y="133836"/>
                  </a:lnTo>
                  <a:lnTo>
                    <a:pt x="748386" y="181375"/>
                  </a:lnTo>
                  <a:lnTo>
                    <a:pt x="777202" y="234082"/>
                  </a:lnTo>
                  <a:lnTo>
                    <a:pt x="797234" y="291169"/>
                  </a:lnTo>
                  <a:lnTo>
                    <a:pt x="807649" y="351847"/>
                  </a:lnTo>
                  <a:lnTo>
                    <a:pt x="808989" y="383286"/>
                  </a:lnTo>
                  <a:lnTo>
                    <a:pt x="807649" y="414725"/>
                  </a:lnTo>
                  <a:lnTo>
                    <a:pt x="797234" y="475410"/>
                  </a:lnTo>
                  <a:lnTo>
                    <a:pt x="777202" y="532509"/>
                  </a:lnTo>
                  <a:lnTo>
                    <a:pt x="748386" y="585232"/>
                  </a:lnTo>
                  <a:lnTo>
                    <a:pt x="711619" y="632789"/>
                  </a:lnTo>
                  <a:lnTo>
                    <a:pt x="667734" y="674389"/>
                  </a:lnTo>
                  <a:lnTo>
                    <a:pt x="617564" y="709244"/>
                  </a:lnTo>
                  <a:lnTo>
                    <a:pt x="561941" y="736562"/>
                  </a:lnTo>
                  <a:lnTo>
                    <a:pt x="501698" y="755553"/>
                  </a:lnTo>
                  <a:lnTo>
                    <a:pt x="437669" y="765427"/>
                  </a:lnTo>
                  <a:lnTo>
                    <a:pt x="404494" y="766699"/>
                  </a:lnTo>
                  <a:lnTo>
                    <a:pt x="371320" y="765427"/>
                  </a:lnTo>
                  <a:lnTo>
                    <a:pt x="307291" y="755553"/>
                  </a:lnTo>
                  <a:lnTo>
                    <a:pt x="247048" y="736562"/>
                  </a:lnTo>
                  <a:lnTo>
                    <a:pt x="191425" y="709244"/>
                  </a:lnTo>
                  <a:lnTo>
                    <a:pt x="141255" y="674389"/>
                  </a:lnTo>
                  <a:lnTo>
                    <a:pt x="97370" y="632789"/>
                  </a:lnTo>
                  <a:lnTo>
                    <a:pt x="60603" y="585232"/>
                  </a:lnTo>
                  <a:lnTo>
                    <a:pt x="31787" y="532509"/>
                  </a:lnTo>
                  <a:lnTo>
                    <a:pt x="11755" y="475410"/>
                  </a:lnTo>
                  <a:lnTo>
                    <a:pt x="1340" y="414725"/>
                  </a:lnTo>
                  <a:lnTo>
                    <a:pt x="0" y="38328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7" name="object 16"/>
            <p:cNvSpPr>
              <a:spLocks/>
            </p:cNvSpPr>
            <p:nvPr/>
          </p:nvSpPr>
          <p:spPr bwMode="auto">
            <a:xfrm>
              <a:off x="1043608" y="5698622"/>
              <a:ext cx="735932" cy="697806"/>
            </a:xfrm>
            <a:custGeom>
              <a:avLst/>
              <a:gdLst>
                <a:gd name="T0" fmla="*/ 189702 w 808989"/>
                <a:gd name="T1" fmla="*/ 0 h 767080"/>
                <a:gd name="T2" fmla="*/ 158932 w 808989"/>
                <a:gd name="T3" fmla="*/ 2355 h 767080"/>
                <a:gd name="T4" fmla="*/ 129742 w 808989"/>
                <a:gd name="T5" fmla="*/ 9168 h 767080"/>
                <a:gd name="T6" fmla="*/ 102522 w 808989"/>
                <a:gd name="T7" fmla="*/ 20074 h 767080"/>
                <a:gd name="T8" fmla="*/ 77667 w 808989"/>
                <a:gd name="T9" fmla="*/ 34698 h 767080"/>
                <a:gd name="T10" fmla="*/ 55564 w 808989"/>
                <a:gd name="T11" fmla="*/ 52673 h 767080"/>
                <a:gd name="T12" fmla="*/ 36602 w 808989"/>
                <a:gd name="T13" fmla="*/ 73627 h 767080"/>
                <a:gd name="T14" fmla="*/ 21175 w 808989"/>
                <a:gd name="T15" fmla="*/ 97187 h 767080"/>
                <a:gd name="T16" fmla="*/ 9672 w 808989"/>
                <a:gd name="T17" fmla="*/ 122986 h 767080"/>
                <a:gd name="T18" fmla="*/ 2483 w 808989"/>
                <a:gd name="T19" fmla="*/ 150651 h 767080"/>
                <a:gd name="T20" fmla="*/ 0 w 808989"/>
                <a:gd name="T21" fmla="*/ 179812 h 767080"/>
                <a:gd name="T22" fmla="*/ 629 w 808989"/>
                <a:gd name="T23" fmla="*/ 194556 h 767080"/>
                <a:gd name="T24" fmla="*/ 5513 w 808989"/>
                <a:gd name="T25" fmla="*/ 223014 h 767080"/>
                <a:gd name="T26" fmla="*/ 14907 w 808989"/>
                <a:gd name="T27" fmla="*/ 249785 h 767080"/>
                <a:gd name="T28" fmla="*/ 28422 w 808989"/>
                <a:gd name="T29" fmla="*/ 274505 h 767080"/>
                <a:gd name="T30" fmla="*/ 45665 w 808989"/>
                <a:gd name="T31" fmla="*/ 296799 h 767080"/>
                <a:gd name="T32" fmla="*/ 66248 w 808989"/>
                <a:gd name="T33" fmla="*/ 316299 h 767080"/>
                <a:gd name="T34" fmla="*/ 89776 w 808989"/>
                <a:gd name="T35" fmla="*/ 332638 h 767080"/>
                <a:gd name="T36" fmla="*/ 115861 w 808989"/>
                <a:gd name="T37" fmla="*/ 345441 h 767080"/>
                <a:gd name="T38" fmla="*/ 144115 w 808989"/>
                <a:gd name="T39" fmla="*/ 354340 h 767080"/>
                <a:gd name="T40" fmla="*/ 174144 w 808989"/>
                <a:gd name="T41" fmla="*/ 358970 h 767080"/>
                <a:gd name="T42" fmla="*/ 189702 w 808989"/>
                <a:gd name="T43" fmla="*/ 359565 h 767080"/>
                <a:gd name="T44" fmla="*/ 205262 w 808989"/>
                <a:gd name="T45" fmla="*/ 358970 h 767080"/>
                <a:gd name="T46" fmla="*/ 235290 w 808989"/>
                <a:gd name="T47" fmla="*/ 354340 h 767080"/>
                <a:gd name="T48" fmla="*/ 263544 w 808989"/>
                <a:gd name="T49" fmla="*/ 345441 h 767080"/>
                <a:gd name="T50" fmla="*/ 289629 w 808989"/>
                <a:gd name="T51" fmla="*/ 332638 h 767080"/>
                <a:gd name="T52" fmla="*/ 313158 w 808989"/>
                <a:gd name="T53" fmla="*/ 316299 h 767080"/>
                <a:gd name="T54" fmla="*/ 333740 w 808989"/>
                <a:gd name="T55" fmla="*/ 296799 h 767080"/>
                <a:gd name="T56" fmla="*/ 350983 w 808989"/>
                <a:gd name="T57" fmla="*/ 274505 h 767080"/>
                <a:gd name="T58" fmla="*/ 364499 w 808989"/>
                <a:gd name="T59" fmla="*/ 249785 h 767080"/>
                <a:gd name="T60" fmla="*/ 373892 w 808989"/>
                <a:gd name="T61" fmla="*/ 223014 h 767080"/>
                <a:gd name="T62" fmla="*/ 378777 w 808989"/>
                <a:gd name="T63" fmla="*/ 194556 h 767080"/>
                <a:gd name="T64" fmla="*/ 379406 w 808989"/>
                <a:gd name="T65" fmla="*/ 179812 h 767080"/>
                <a:gd name="T66" fmla="*/ 378777 w 808989"/>
                <a:gd name="T67" fmla="*/ 165067 h 767080"/>
                <a:gd name="T68" fmla="*/ 373892 w 808989"/>
                <a:gd name="T69" fmla="*/ 136607 h 767080"/>
                <a:gd name="T70" fmla="*/ 364499 w 808989"/>
                <a:gd name="T71" fmla="*/ 109830 h 767080"/>
                <a:gd name="T72" fmla="*/ 350983 w 808989"/>
                <a:gd name="T73" fmla="*/ 85103 h 767080"/>
                <a:gd name="T74" fmla="*/ 333740 w 808989"/>
                <a:gd name="T75" fmla="*/ 62800 h 767080"/>
                <a:gd name="T76" fmla="*/ 313158 w 808989"/>
                <a:gd name="T77" fmla="*/ 43291 h 767080"/>
                <a:gd name="T78" fmla="*/ 289629 w 808989"/>
                <a:gd name="T79" fmla="*/ 26945 h 767080"/>
                <a:gd name="T80" fmla="*/ 263544 w 808989"/>
                <a:gd name="T81" fmla="*/ 14133 h 767080"/>
                <a:gd name="T82" fmla="*/ 235290 w 808989"/>
                <a:gd name="T83" fmla="*/ 5227 h 767080"/>
                <a:gd name="T84" fmla="*/ 205262 w 808989"/>
                <a:gd name="T85" fmla="*/ 596 h 767080"/>
                <a:gd name="T86" fmla="*/ 189702 w 808989"/>
                <a:gd name="T87" fmla="*/ 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404494" y="0"/>
                  </a:moveTo>
                  <a:lnTo>
                    <a:pt x="338884" y="5019"/>
                  </a:lnTo>
                  <a:lnTo>
                    <a:pt x="276644" y="19550"/>
                  </a:lnTo>
                  <a:lnTo>
                    <a:pt x="218607" y="42804"/>
                  </a:lnTo>
                  <a:lnTo>
                    <a:pt x="165606" y="73989"/>
                  </a:lnTo>
                  <a:lnTo>
                    <a:pt x="118475" y="112315"/>
                  </a:lnTo>
                  <a:lnTo>
                    <a:pt x="78045" y="156993"/>
                  </a:lnTo>
                  <a:lnTo>
                    <a:pt x="45149" y="207232"/>
                  </a:lnTo>
                  <a:lnTo>
                    <a:pt x="20621" y="262241"/>
                  </a:lnTo>
                  <a:lnTo>
                    <a:pt x="5294" y="321232"/>
                  </a:lnTo>
                  <a:lnTo>
                    <a:pt x="0" y="383413"/>
                  </a:lnTo>
                  <a:lnTo>
                    <a:pt x="1340" y="414851"/>
                  </a:lnTo>
                  <a:lnTo>
                    <a:pt x="11755" y="475529"/>
                  </a:lnTo>
                  <a:lnTo>
                    <a:pt x="31787" y="532616"/>
                  </a:lnTo>
                  <a:lnTo>
                    <a:pt x="60603" y="585323"/>
                  </a:lnTo>
                  <a:lnTo>
                    <a:pt x="97370" y="632862"/>
                  </a:lnTo>
                  <a:lnTo>
                    <a:pt x="141255" y="674443"/>
                  </a:lnTo>
                  <a:lnTo>
                    <a:pt x="191425" y="709280"/>
                  </a:lnTo>
                  <a:lnTo>
                    <a:pt x="247048" y="736582"/>
                  </a:lnTo>
                  <a:lnTo>
                    <a:pt x="307291" y="755561"/>
                  </a:lnTo>
                  <a:lnTo>
                    <a:pt x="371320" y="765428"/>
                  </a:lnTo>
                  <a:lnTo>
                    <a:pt x="404494" y="766699"/>
                  </a:lnTo>
                  <a:lnTo>
                    <a:pt x="437669" y="765428"/>
                  </a:lnTo>
                  <a:lnTo>
                    <a:pt x="501698" y="755561"/>
                  </a:lnTo>
                  <a:lnTo>
                    <a:pt x="561941" y="736582"/>
                  </a:lnTo>
                  <a:lnTo>
                    <a:pt x="617564" y="709280"/>
                  </a:lnTo>
                  <a:lnTo>
                    <a:pt x="667734" y="674443"/>
                  </a:lnTo>
                  <a:lnTo>
                    <a:pt x="711619" y="632862"/>
                  </a:lnTo>
                  <a:lnTo>
                    <a:pt x="748386" y="585323"/>
                  </a:lnTo>
                  <a:lnTo>
                    <a:pt x="777202" y="532616"/>
                  </a:lnTo>
                  <a:lnTo>
                    <a:pt x="797234" y="475529"/>
                  </a:lnTo>
                  <a:lnTo>
                    <a:pt x="807649" y="414851"/>
                  </a:lnTo>
                  <a:lnTo>
                    <a:pt x="808989" y="383413"/>
                  </a:lnTo>
                  <a:lnTo>
                    <a:pt x="807649" y="351973"/>
                  </a:lnTo>
                  <a:lnTo>
                    <a:pt x="797234" y="291288"/>
                  </a:lnTo>
                  <a:lnTo>
                    <a:pt x="777202" y="234189"/>
                  </a:lnTo>
                  <a:lnTo>
                    <a:pt x="748386" y="181466"/>
                  </a:lnTo>
                  <a:lnTo>
                    <a:pt x="711619" y="133909"/>
                  </a:lnTo>
                  <a:lnTo>
                    <a:pt x="667734" y="92309"/>
                  </a:lnTo>
                  <a:lnTo>
                    <a:pt x="617564" y="57454"/>
                  </a:lnTo>
                  <a:lnTo>
                    <a:pt x="561941" y="30136"/>
                  </a:lnTo>
                  <a:lnTo>
                    <a:pt x="501698" y="11145"/>
                  </a:lnTo>
                  <a:lnTo>
                    <a:pt x="437669" y="1271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8" name="object 17"/>
            <p:cNvSpPr>
              <a:spLocks/>
            </p:cNvSpPr>
            <p:nvPr/>
          </p:nvSpPr>
          <p:spPr bwMode="auto">
            <a:xfrm>
              <a:off x="1043608" y="5698622"/>
              <a:ext cx="735932" cy="697806"/>
            </a:xfrm>
            <a:custGeom>
              <a:avLst/>
              <a:gdLst>
                <a:gd name="T0" fmla="*/ 0 w 808989"/>
                <a:gd name="T1" fmla="*/ 179812 h 767080"/>
                <a:gd name="T2" fmla="*/ 2483 w 808989"/>
                <a:gd name="T3" fmla="*/ 150651 h 767080"/>
                <a:gd name="T4" fmla="*/ 9672 w 808989"/>
                <a:gd name="T5" fmla="*/ 122986 h 767080"/>
                <a:gd name="T6" fmla="*/ 21175 w 808989"/>
                <a:gd name="T7" fmla="*/ 97187 h 767080"/>
                <a:gd name="T8" fmla="*/ 36602 w 808989"/>
                <a:gd name="T9" fmla="*/ 73627 h 767080"/>
                <a:gd name="T10" fmla="*/ 55564 w 808989"/>
                <a:gd name="T11" fmla="*/ 52673 h 767080"/>
                <a:gd name="T12" fmla="*/ 77667 w 808989"/>
                <a:gd name="T13" fmla="*/ 34698 h 767080"/>
                <a:gd name="T14" fmla="*/ 102522 w 808989"/>
                <a:gd name="T15" fmla="*/ 20074 h 767080"/>
                <a:gd name="T16" fmla="*/ 129742 w 808989"/>
                <a:gd name="T17" fmla="*/ 9168 h 767080"/>
                <a:gd name="T18" fmla="*/ 158932 w 808989"/>
                <a:gd name="T19" fmla="*/ 2355 h 767080"/>
                <a:gd name="T20" fmla="*/ 189702 w 808989"/>
                <a:gd name="T21" fmla="*/ 0 h 767080"/>
                <a:gd name="T22" fmla="*/ 205262 w 808989"/>
                <a:gd name="T23" fmla="*/ 596 h 767080"/>
                <a:gd name="T24" fmla="*/ 235290 w 808989"/>
                <a:gd name="T25" fmla="*/ 5227 h 767080"/>
                <a:gd name="T26" fmla="*/ 263544 w 808989"/>
                <a:gd name="T27" fmla="*/ 14133 h 767080"/>
                <a:gd name="T28" fmla="*/ 289629 w 808989"/>
                <a:gd name="T29" fmla="*/ 26945 h 767080"/>
                <a:gd name="T30" fmla="*/ 313158 w 808989"/>
                <a:gd name="T31" fmla="*/ 43291 h 767080"/>
                <a:gd name="T32" fmla="*/ 333740 w 808989"/>
                <a:gd name="T33" fmla="*/ 62800 h 767080"/>
                <a:gd name="T34" fmla="*/ 350983 w 808989"/>
                <a:gd name="T35" fmla="*/ 85103 h 767080"/>
                <a:gd name="T36" fmla="*/ 364499 w 808989"/>
                <a:gd name="T37" fmla="*/ 109830 h 767080"/>
                <a:gd name="T38" fmla="*/ 373892 w 808989"/>
                <a:gd name="T39" fmla="*/ 136607 h 767080"/>
                <a:gd name="T40" fmla="*/ 378777 w 808989"/>
                <a:gd name="T41" fmla="*/ 165067 h 767080"/>
                <a:gd name="T42" fmla="*/ 379406 w 808989"/>
                <a:gd name="T43" fmla="*/ 179812 h 767080"/>
                <a:gd name="T44" fmla="*/ 378777 w 808989"/>
                <a:gd name="T45" fmla="*/ 194556 h 767080"/>
                <a:gd name="T46" fmla="*/ 373892 w 808989"/>
                <a:gd name="T47" fmla="*/ 223014 h 767080"/>
                <a:gd name="T48" fmla="*/ 364499 w 808989"/>
                <a:gd name="T49" fmla="*/ 249785 h 767080"/>
                <a:gd name="T50" fmla="*/ 350983 w 808989"/>
                <a:gd name="T51" fmla="*/ 274505 h 767080"/>
                <a:gd name="T52" fmla="*/ 333740 w 808989"/>
                <a:gd name="T53" fmla="*/ 296799 h 767080"/>
                <a:gd name="T54" fmla="*/ 313158 w 808989"/>
                <a:gd name="T55" fmla="*/ 316299 h 767080"/>
                <a:gd name="T56" fmla="*/ 289629 w 808989"/>
                <a:gd name="T57" fmla="*/ 332638 h 767080"/>
                <a:gd name="T58" fmla="*/ 263544 w 808989"/>
                <a:gd name="T59" fmla="*/ 345441 h 767080"/>
                <a:gd name="T60" fmla="*/ 235290 w 808989"/>
                <a:gd name="T61" fmla="*/ 354340 h 767080"/>
                <a:gd name="T62" fmla="*/ 205262 w 808989"/>
                <a:gd name="T63" fmla="*/ 358970 h 767080"/>
                <a:gd name="T64" fmla="*/ 189702 w 808989"/>
                <a:gd name="T65" fmla="*/ 359565 h 767080"/>
                <a:gd name="T66" fmla="*/ 174144 w 808989"/>
                <a:gd name="T67" fmla="*/ 358970 h 767080"/>
                <a:gd name="T68" fmla="*/ 144115 w 808989"/>
                <a:gd name="T69" fmla="*/ 354340 h 767080"/>
                <a:gd name="T70" fmla="*/ 115861 w 808989"/>
                <a:gd name="T71" fmla="*/ 345441 h 767080"/>
                <a:gd name="T72" fmla="*/ 89776 w 808989"/>
                <a:gd name="T73" fmla="*/ 332638 h 767080"/>
                <a:gd name="T74" fmla="*/ 66248 w 808989"/>
                <a:gd name="T75" fmla="*/ 316299 h 767080"/>
                <a:gd name="T76" fmla="*/ 45665 w 808989"/>
                <a:gd name="T77" fmla="*/ 296799 h 767080"/>
                <a:gd name="T78" fmla="*/ 28422 w 808989"/>
                <a:gd name="T79" fmla="*/ 274505 h 767080"/>
                <a:gd name="T80" fmla="*/ 14907 w 808989"/>
                <a:gd name="T81" fmla="*/ 249785 h 767080"/>
                <a:gd name="T82" fmla="*/ 5513 w 808989"/>
                <a:gd name="T83" fmla="*/ 223014 h 767080"/>
                <a:gd name="T84" fmla="*/ 629 w 808989"/>
                <a:gd name="T85" fmla="*/ 194556 h 767080"/>
                <a:gd name="T86" fmla="*/ 0 w 808989"/>
                <a:gd name="T87" fmla="*/ 179812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0" y="383413"/>
                  </a:moveTo>
                  <a:lnTo>
                    <a:pt x="5294" y="321232"/>
                  </a:lnTo>
                  <a:lnTo>
                    <a:pt x="20621" y="262241"/>
                  </a:lnTo>
                  <a:lnTo>
                    <a:pt x="45149" y="207232"/>
                  </a:lnTo>
                  <a:lnTo>
                    <a:pt x="78045" y="156993"/>
                  </a:lnTo>
                  <a:lnTo>
                    <a:pt x="118475" y="112315"/>
                  </a:lnTo>
                  <a:lnTo>
                    <a:pt x="165606" y="73989"/>
                  </a:lnTo>
                  <a:lnTo>
                    <a:pt x="218607" y="42804"/>
                  </a:lnTo>
                  <a:lnTo>
                    <a:pt x="276644" y="19550"/>
                  </a:lnTo>
                  <a:lnTo>
                    <a:pt x="338884" y="5019"/>
                  </a:lnTo>
                  <a:lnTo>
                    <a:pt x="404494" y="0"/>
                  </a:lnTo>
                  <a:lnTo>
                    <a:pt x="437669" y="1271"/>
                  </a:lnTo>
                  <a:lnTo>
                    <a:pt x="501698" y="11145"/>
                  </a:lnTo>
                  <a:lnTo>
                    <a:pt x="561941" y="30136"/>
                  </a:lnTo>
                  <a:lnTo>
                    <a:pt x="617564" y="57454"/>
                  </a:lnTo>
                  <a:lnTo>
                    <a:pt x="667734" y="92309"/>
                  </a:lnTo>
                  <a:lnTo>
                    <a:pt x="711619" y="133909"/>
                  </a:lnTo>
                  <a:lnTo>
                    <a:pt x="748386" y="181466"/>
                  </a:lnTo>
                  <a:lnTo>
                    <a:pt x="777202" y="234189"/>
                  </a:lnTo>
                  <a:lnTo>
                    <a:pt x="797234" y="291288"/>
                  </a:lnTo>
                  <a:lnTo>
                    <a:pt x="807649" y="351973"/>
                  </a:lnTo>
                  <a:lnTo>
                    <a:pt x="808989" y="383413"/>
                  </a:lnTo>
                  <a:lnTo>
                    <a:pt x="807649" y="414851"/>
                  </a:lnTo>
                  <a:lnTo>
                    <a:pt x="797234" y="475529"/>
                  </a:lnTo>
                  <a:lnTo>
                    <a:pt x="777202" y="532616"/>
                  </a:lnTo>
                  <a:lnTo>
                    <a:pt x="748386" y="585323"/>
                  </a:lnTo>
                  <a:lnTo>
                    <a:pt x="711619" y="632862"/>
                  </a:lnTo>
                  <a:lnTo>
                    <a:pt x="667734" y="674443"/>
                  </a:lnTo>
                  <a:lnTo>
                    <a:pt x="617564" y="709280"/>
                  </a:lnTo>
                  <a:lnTo>
                    <a:pt x="561941" y="736582"/>
                  </a:lnTo>
                  <a:lnTo>
                    <a:pt x="501698" y="755561"/>
                  </a:lnTo>
                  <a:lnTo>
                    <a:pt x="437669" y="765428"/>
                  </a:lnTo>
                  <a:lnTo>
                    <a:pt x="404494" y="766699"/>
                  </a:lnTo>
                  <a:lnTo>
                    <a:pt x="371320" y="765428"/>
                  </a:lnTo>
                  <a:lnTo>
                    <a:pt x="307291" y="755561"/>
                  </a:lnTo>
                  <a:lnTo>
                    <a:pt x="247048" y="736582"/>
                  </a:lnTo>
                  <a:lnTo>
                    <a:pt x="191425" y="709280"/>
                  </a:lnTo>
                  <a:lnTo>
                    <a:pt x="141255" y="674443"/>
                  </a:lnTo>
                  <a:lnTo>
                    <a:pt x="97370" y="632862"/>
                  </a:lnTo>
                  <a:lnTo>
                    <a:pt x="60603" y="585323"/>
                  </a:lnTo>
                  <a:lnTo>
                    <a:pt x="31787" y="532616"/>
                  </a:lnTo>
                  <a:lnTo>
                    <a:pt x="11755" y="475529"/>
                  </a:lnTo>
                  <a:lnTo>
                    <a:pt x="1340" y="414851"/>
                  </a:lnTo>
                  <a:lnTo>
                    <a:pt x="0" y="383413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369" name="Группа 116"/>
            <p:cNvGrpSpPr>
              <a:grpSpLocks/>
            </p:cNvGrpSpPr>
            <p:nvPr/>
          </p:nvGrpSpPr>
          <p:grpSpPr bwMode="auto">
            <a:xfrm>
              <a:off x="1043608" y="4874393"/>
              <a:ext cx="735932" cy="697806"/>
              <a:chOff x="4267072" y="1621663"/>
              <a:chExt cx="808990" cy="767080"/>
            </a:xfrm>
          </p:grpSpPr>
          <p:sp>
            <p:nvSpPr>
              <p:cNvPr id="392" name="object 12"/>
              <p:cNvSpPr>
                <a:spLocks/>
              </p:cNvSpPr>
              <p:nvPr/>
            </p:nvSpPr>
            <p:spPr bwMode="auto">
              <a:xfrm>
                <a:off x="4267072" y="1621663"/>
                <a:ext cx="808990" cy="767080"/>
              </a:xfrm>
              <a:custGeom>
                <a:avLst/>
                <a:gdLst>
                  <a:gd name="T0" fmla="*/ 404494 w 808989"/>
                  <a:gd name="T1" fmla="*/ 0 h 767080"/>
                  <a:gd name="T2" fmla="*/ 338884 w 808989"/>
                  <a:gd name="T3" fmla="*/ 5015 h 767080"/>
                  <a:gd name="T4" fmla="*/ 276644 w 808989"/>
                  <a:gd name="T5" fmla="*/ 19537 h 767080"/>
                  <a:gd name="T6" fmla="*/ 218607 w 808989"/>
                  <a:gd name="T7" fmla="*/ 42776 h 767080"/>
                  <a:gd name="T8" fmla="*/ 165606 w 808989"/>
                  <a:gd name="T9" fmla="*/ 73944 h 767080"/>
                  <a:gd name="T10" fmla="*/ 118475 w 808989"/>
                  <a:gd name="T11" fmla="*/ 112252 h 767080"/>
                  <a:gd name="T12" fmla="*/ 78045 w 808989"/>
                  <a:gd name="T13" fmla="*/ 156911 h 767080"/>
                  <a:gd name="T14" fmla="*/ 45149 w 808989"/>
                  <a:gd name="T15" fmla="*/ 207132 h 767080"/>
                  <a:gd name="T16" fmla="*/ 20621 w 808989"/>
                  <a:gd name="T17" fmla="*/ 262127 h 767080"/>
                  <a:gd name="T18" fmla="*/ 5294 w 808989"/>
                  <a:gd name="T19" fmla="*/ 321108 h 767080"/>
                  <a:gd name="T20" fmla="*/ 0 w 808989"/>
                  <a:gd name="T21" fmla="*/ 383286 h 767080"/>
                  <a:gd name="T22" fmla="*/ 1340 w 808989"/>
                  <a:gd name="T23" fmla="*/ 414743 h 767080"/>
                  <a:gd name="T24" fmla="*/ 11755 w 808989"/>
                  <a:gd name="T25" fmla="*/ 475451 h 767080"/>
                  <a:gd name="T26" fmla="*/ 31787 w 808989"/>
                  <a:gd name="T27" fmla="*/ 532562 h 767080"/>
                  <a:gd name="T28" fmla="*/ 60603 w 808989"/>
                  <a:gd name="T29" fmla="*/ 585288 h 767080"/>
                  <a:gd name="T30" fmla="*/ 97370 w 808989"/>
                  <a:gd name="T31" fmla="*/ 632840 h 767080"/>
                  <a:gd name="T32" fmla="*/ 141255 w 808989"/>
                  <a:gd name="T33" fmla="*/ 674432 h 767080"/>
                  <a:gd name="T34" fmla="*/ 191425 w 808989"/>
                  <a:gd name="T35" fmla="*/ 709274 h 767080"/>
                  <a:gd name="T36" fmla="*/ 247048 w 808989"/>
                  <a:gd name="T37" fmla="*/ 736580 h 767080"/>
                  <a:gd name="T38" fmla="*/ 307291 w 808989"/>
                  <a:gd name="T39" fmla="*/ 755560 h 767080"/>
                  <a:gd name="T40" fmla="*/ 371320 w 808989"/>
                  <a:gd name="T41" fmla="*/ 765428 h 767080"/>
                  <a:gd name="T42" fmla="*/ 404494 w 808989"/>
                  <a:gd name="T43" fmla="*/ 766699 h 767080"/>
                  <a:gd name="T44" fmla="*/ 437677 w 808989"/>
                  <a:gd name="T45" fmla="*/ 765428 h 767080"/>
                  <a:gd name="T46" fmla="*/ 501706 w 808989"/>
                  <a:gd name="T47" fmla="*/ 755560 h 767080"/>
                  <a:gd name="T48" fmla="*/ 561949 w 808989"/>
                  <a:gd name="T49" fmla="*/ 736580 h 767080"/>
                  <a:gd name="T50" fmla="*/ 617572 w 808989"/>
                  <a:gd name="T51" fmla="*/ 709274 h 767080"/>
                  <a:gd name="T52" fmla="*/ 667742 w 808989"/>
                  <a:gd name="T53" fmla="*/ 674432 h 767080"/>
                  <a:gd name="T54" fmla="*/ 711627 w 808989"/>
                  <a:gd name="T55" fmla="*/ 632840 h 767080"/>
                  <a:gd name="T56" fmla="*/ 748394 w 808989"/>
                  <a:gd name="T57" fmla="*/ 585288 h 767080"/>
                  <a:gd name="T58" fmla="*/ 777210 w 808989"/>
                  <a:gd name="T59" fmla="*/ 532562 h 767080"/>
                  <a:gd name="T60" fmla="*/ 797242 w 808989"/>
                  <a:gd name="T61" fmla="*/ 475451 h 767080"/>
                  <a:gd name="T62" fmla="*/ 807657 w 808989"/>
                  <a:gd name="T63" fmla="*/ 414743 h 767080"/>
                  <a:gd name="T64" fmla="*/ 808997 w 808989"/>
                  <a:gd name="T65" fmla="*/ 383286 h 767080"/>
                  <a:gd name="T66" fmla="*/ 807657 w 808989"/>
                  <a:gd name="T67" fmla="*/ 351847 h 767080"/>
                  <a:gd name="T68" fmla="*/ 797242 w 808989"/>
                  <a:gd name="T69" fmla="*/ 291169 h 767080"/>
                  <a:gd name="T70" fmla="*/ 777210 w 808989"/>
                  <a:gd name="T71" fmla="*/ 234082 h 767080"/>
                  <a:gd name="T72" fmla="*/ 748394 w 808989"/>
                  <a:gd name="T73" fmla="*/ 181375 h 767080"/>
                  <a:gd name="T74" fmla="*/ 711627 w 808989"/>
                  <a:gd name="T75" fmla="*/ 133836 h 767080"/>
                  <a:gd name="T76" fmla="*/ 667742 w 808989"/>
                  <a:gd name="T77" fmla="*/ 92255 h 767080"/>
                  <a:gd name="T78" fmla="*/ 617572 w 808989"/>
                  <a:gd name="T79" fmla="*/ 57418 h 767080"/>
                  <a:gd name="T80" fmla="*/ 561949 w 808989"/>
                  <a:gd name="T81" fmla="*/ 30116 h 767080"/>
                  <a:gd name="T82" fmla="*/ 501706 w 808989"/>
                  <a:gd name="T83" fmla="*/ 11137 h 767080"/>
                  <a:gd name="T84" fmla="*/ 437677 w 808989"/>
                  <a:gd name="T85" fmla="*/ 1270 h 767080"/>
                  <a:gd name="T86" fmla="*/ 404494 w 808989"/>
                  <a:gd name="T87" fmla="*/ 0 h 7670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08989"/>
                  <a:gd name="T133" fmla="*/ 0 h 767080"/>
                  <a:gd name="T134" fmla="*/ 808989 w 808989"/>
                  <a:gd name="T135" fmla="*/ 767080 h 7670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08989" h="767080">
                    <a:moveTo>
                      <a:pt x="404494" y="0"/>
                    </a:moveTo>
                    <a:lnTo>
                      <a:pt x="338884" y="5015"/>
                    </a:lnTo>
                    <a:lnTo>
                      <a:pt x="276644" y="19537"/>
                    </a:lnTo>
                    <a:lnTo>
                      <a:pt x="218607" y="42776"/>
                    </a:lnTo>
                    <a:lnTo>
                      <a:pt x="165606" y="73944"/>
                    </a:lnTo>
                    <a:lnTo>
                      <a:pt x="118475" y="112252"/>
                    </a:lnTo>
                    <a:lnTo>
                      <a:pt x="78045" y="156911"/>
                    </a:lnTo>
                    <a:lnTo>
                      <a:pt x="45149" y="207132"/>
                    </a:lnTo>
                    <a:lnTo>
                      <a:pt x="20621" y="262127"/>
                    </a:lnTo>
                    <a:lnTo>
                      <a:pt x="5294" y="321108"/>
                    </a:lnTo>
                    <a:lnTo>
                      <a:pt x="0" y="383286"/>
                    </a:lnTo>
                    <a:lnTo>
                      <a:pt x="1340" y="414743"/>
                    </a:lnTo>
                    <a:lnTo>
                      <a:pt x="11755" y="475451"/>
                    </a:lnTo>
                    <a:lnTo>
                      <a:pt x="31787" y="532562"/>
                    </a:lnTo>
                    <a:lnTo>
                      <a:pt x="60603" y="585288"/>
                    </a:lnTo>
                    <a:lnTo>
                      <a:pt x="97370" y="632840"/>
                    </a:lnTo>
                    <a:lnTo>
                      <a:pt x="141255" y="674432"/>
                    </a:lnTo>
                    <a:lnTo>
                      <a:pt x="191425" y="709274"/>
                    </a:lnTo>
                    <a:lnTo>
                      <a:pt x="247048" y="736580"/>
                    </a:lnTo>
                    <a:lnTo>
                      <a:pt x="307291" y="755560"/>
                    </a:lnTo>
                    <a:lnTo>
                      <a:pt x="371320" y="765428"/>
                    </a:lnTo>
                    <a:lnTo>
                      <a:pt x="404494" y="766699"/>
                    </a:lnTo>
                    <a:lnTo>
                      <a:pt x="437669" y="765428"/>
                    </a:lnTo>
                    <a:lnTo>
                      <a:pt x="501698" y="755560"/>
                    </a:lnTo>
                    <a:lnTo>
                      <a:pt x="561941" y="736580"/>
                    </a:lnTo>
                    <a:lnTo>
                      <a:pt x="617564" y="709274"/>
                    </a:lnTo>
                    <a:lnTo>
                      <a:pt x="667734" y="674432"/>
                    </a:lnTo>
                    <a:lnTo>
                      <a:pt x="711619" y="632840"/>
                    </a:lnTo>
                    <a:lnTo>
                      <a:pt x="748386" y="585288"/>
                    </a:lnTo>
                    <a:lnTo>
                      <a:pt x="777202" y="532562"/>
                    </a:lnTo>
                    <a:lnTo>
                      <a:pt x="797234" y="475451"/>
                    </a:lnTo>
                    <a:lnTo>
                      <a:pt x="807649" y="414743"/>
                    </a:lnTo>
                    <a:lnTo>
                      <a:pt x="808989" y="383286"/>
                    </a:lnTo>
                    <a:lnTo>
                      <a:pt x="807649" y="351847"/>
                    </a:lnTo>
                    <a:lnTo>
                      <a:pt x="797234" y="291169"/>
                    </a:lnTo>
                    <a:lnTo>
                      <a:pt x="777202" y="234082"/>
                    </a:lnTo>
                    <a:lnTo>
                      <a:pt x="748386" y="181375"/>
                    </a:lnTo>
                    <a:lnTo>
                      <a:pt x="711619" y="133836"/>
                    </a:lnTo>
                    <a:lnTo>
                      <a:pt x="667734" y="92255"/>
                    </a:lnTo>
                    <a:lnTo>
                      <a:pt x="617564" y="57418"/>
                    </a:lnTo>
                    <a:lnTo>
                      <a:pt x="561941" y="30116"/>
                    </a:lnTo>
                    <a:lnTo>
                      <a:pt x="501698" y="11137"/>
                    </a:lnTo>
                    <a:lnTo>
                      <a:pt x="437669" y="1270"/>
                    </a:lnTo>
                    <a:lnTo>
                      <a:pt x="4044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object 13"/>
              <p:cNvSpPr>
                <a:spLocks/>
              </p:cNvSpPr>
              <p:nvPr/>
            </p:nvSpPr>
            <p:spPr bwMode="auto">
              <a:xfrm>
                <a:off x="4267072" y="1621663"/>
                <a:ext cx="808990" cy="767080"/>
              </a:xfrm>
              <a:custGeom>
                <a:avLst/>
                <a:gdLst>
                  <a:gd name="T0" fmla="*/ 0 w 808989"/>
                  <a:gd name="T1" fmla="*/ 383286 h 767080"/>
                  <a:gd name="T2" fmla="*/ 5294 w 808989"/>
                  <a:gd name="T3" fmla="*/ 321108 h 767080"/>
                  <a:gd name="T4" fmla="*/ 20621 w 808989"/>
                  <a:gd name="T5" fmla="*/ 262127 h 767080"/>
                  <a:gd name="T6" fmla="*/ 45149 w 808989"/>
                  <a:gd name="T7" fmla="*/ 207132 h 767080"/>
                  <a:gd name="T8" fmla="*/ 78045 w 808989"/>
                  <a:gd name="T9" fmla="*/ 156911 h 767080"/>
                  <a:gd name="T10" fmla="*/ 118475 w 808989"/>
                  <a:gd name="T11" fmla="*/ 112252 h 767080"/>
                  <a:gd name="T12" fmla="*/ 165606 w 808989"/>
                  <a:gd name="T13" fmla="*/ 73944 h 767080"/>
                  <a:gd name="T14" fmla="*/ 218607 w 808989"/>
                  <a:gd name="T15" fmla="*/ 42776 h 767080"/>
                  <a:gd name="T16" fmla="*/ 276644 w 808989"/>
                  <a:gd name="T17" fmla="*/ 19537 h 767080"/>
                  <a:gd name="T18" fmla="*/ 338884 w 808989"/>
                  <a:gd name="T19" fmla="*/ 5015 h 767080"/>
                  <a:gd name="T20" fmla="*/ 404494 w 808989"/>
                  <a:gd name="T21" fmla="*/ 0 h 767080"/>
                  <a:gd name="T22" fmla="*/ 437677 w 808989"/>
                  <a:gd name="T23" fmla="*/ 1270 h 767080"/>
                  <a:gd name="T24" fmla="*/ 501706 w 808989"/>
                  <a:gd name="T25" fmla="*/ 11137 h 767080"/>
                  <a:gd name="T26" fmla="*/ 561949 w 808989"/>
                  <a:gd name="T27" fmla="*/ 30116 h 767080"/>
                  <a:gd name="T28" fmla="*/ 617572 w 808989"/>
                  <a:gd name="T29" fmla="*/ 57418 h 767080"/>
                  <a:gd name="T30" fmla="*/ 667742 w 808989"/>
                  <a:gd name="T31" fmla="*/ 92255 h 767080"/>
                  <a:gd name="T32" fmla="*/ 711627 w 808989"/>
                  <a:gd name="T33" fmla="*/ 133836 h 767080"/>
                  <a:gd name="T34" fmla="*/ 748394 w 808989"/>
                  <a:gd name="T35" fmla="*/ 181375 h 767080"/>
                  <a:gd name="T36" fmla="*/ 777210 w 808989"/>
                  <a:gd name="T37" fmla="*/ 234082 h 767080"/>
                  <a:gd name="T38" fmla="*/ 797242 w 808989"/>
                  <a:gd name="T39" fmla="*/ 291169 h 767080"/>
                  <a:gd name="T40" fmla="*/ 807657 w 808989"/>
                  <a:gd name="T41" fmla="*/ 351847 h 767080"/>
                  <a:gd name="T42" fmla="*/ 808997 w 808989"/>
                  <a:gd name="T43" fmla="*/ 383286 h 767080"/>
                  <a:gd name="T44" fmla="*/ 807657 w 808989"/>
                  <a:gd name="T45" fmla="*/ 414743 h 767080"/>
                  <a:gd name="T46" fmla="*/ 797242 w 808989"/>
                  <a:gd name="T47" fmla="*/ 475451 h 767080"/>
                  <a:gd name="T48" fmla="*/ 777210 w 808989"/>
                  <a:gd name="T49" fmla="*/ 532562 h 767080"/>
                  <a:gd name="T50" fmla="*/ 748394 w 808989"/>
                  <a:gd name="T51" fmla="*/ 585288 h 767080"/>
                  <a:gd name="T52" fmla="*/ 711627 w 808989"/>
                  <a:gd name="T53" fmla="*/ 632840 h 767080"/>
                  <a:gd name="T54" fmla="*/ 667742 w 808989"/>
                  <a:gd name="T55" fmla="*/ 674432 h 767080"/>
                  <a:gd name="T56" fmla="*/ 617572 w 808989"/>
                  <a:gd name="T57" fmla="*/ 709274 h 767080"/>
                  <a:gd name="T58" fmla="*/ 561949 w 808989"/>
                  <a:gd name="T59" fmla="*/ 736580 h 767080"/>
                  <a:gd name="T60" fmla="*/ 501706 w 808989"/>
                  <a:gd name="T61" fmla="*/ 755560 h 767080"/>
                  <a:gd name="T62" fmla="*/ 437677 w 808989"/>
                  <a:gd name="T63" fmla="*/ 765428 h 767080"/>
                  <a:gd name="T64" fmla="*/ 404494 w 808989"/>
                  <a:gd name="T65" fmla="*/ 766699 h 767080"/>
                  <a:gd name="T66" fmla="*/ 371320 w 808989"/>
                  <a:gd name="T67" fmla="*/ 765428 h 767080"/>
                  <a:gd name="T68" fmla="*/ 307291 w 808989"/>
                  <a:gd name="T69" fmla="*/ 755560 h 767080"/>
                  <a:gd name="T70" fmla="*/ 247048 w 808989"/>
                  <a:gd name="T71" fmla="*/ 736580 h 767080"/>
                  <a:gd name="T72" fmla="*/ 191425 w 808989"/>
                  <a:gd name="T73" fmla="*/ 709274 h 767080"/>
                  <a:gd name="T74" fmla="*/ 141255 w 808989"/>
                  <a:gd name="T75" fmla="*/ 674432 h 767080"/>
                  <a:gd name="T76" fmla="*/ 97370 w 808989"/>
                  <a:gd name="T77" fmla="*/ 632840 h 767080"/>
                  <a:gd name="T78" fmla="*/ 60603 w 808989"/>
                  <a:gd name="T79" fmla="*/ 585288 h 767080"/>
                  <a:gd name="T80" fmla="*/ 31787 w 808989"/>
                  <a:gd name="T81" fmla="*/ 532562 h 767080"/>
                  <a:gd name="T82" fmla="*/ 11755 w 808989"/>
                  <a:gd name="T83" fmla="*/ 475451 h 767080"/>
                  <a:gd name="T84" fmla="*/ 1340 w 808989"/>
                  <a:gd name="T85" fmla="*/ 414743 h 767080"/>
                  <a:gd name="T86" fmla="*/ 0 w 808989"/>
                  <a:gd name="T87" fmla="*/ 383286 h 7670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08989"/>
                  <a:gd name="T133" fmla="*/ 0 h 767080"/>
                  <a:gd name="T134" fmla="*/ 808989 w 808989"/>
                  <a:gd name="T135" fmla="*/ 767080 h 7670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08989" h="767080">
                    <a:moveTo>
                      <a:pt x="0" y="383286"/>
                    </a:moveTo>
                    <a:lnTo>
                      <a:pt x="5294" y="321108"/>
                    </a:lnTo>
                    <a:lnTo>
                      <a:pt x="20621" y="262127"/>
                    </a:lnTo>
                    <a:lnTo>
                      <a:pt x="45149" y="207132"/>
                    </a:lnTo>
                    <a:lnTo>
                      <a:pt x="78045" y="156911"/>
                    </a:lnTo>
                    <a:lnTo>
                      <a:pt x="118475" y="112252"/>
                    </a:lnTo>
                    <a:lnTo>
                      <a:pt x="165606" y="73944"/>
                    </a:lnTo>
                    <a:lnTo>
                      <a:pt x="218607" y="42776"/>
                    </a:lnTo>
                    <a:lnTo>
                      <a:pt x="276644" y="19537"/>
                    </a:lnTo>
                    <a:lnTo>
                      <a:pt x="338884" y="5015"/>
                    </a:lnTo>
                    <a:lnTo>
                      <a:pt x="404494" y="0"/>
                    </a:lnTo>
                    <a:lnTo>
                      <a:pt x="437669" y="1270"/>
                    </a:lnTo>
                    <a:lnTo>
                      <a:pt x="501698" y="11137"/>
                    </a:lnTo>
                    <a:lnTo>
                      <a:pt x="561941" y="30116"/>
                    </a:lnTo>
                    <a:lnTo>
                      <a:pt x="617564" y="57418"/>
                    </a:lnTo>
                    <a:lnTo>
                      <a:pt x="667734" y="92255"/>
                    </a:lnTo>
                    <a:lnTo>
                      <a:pt x="711619" y="133836"/>
                    </a:lnTo>
                    <a:lnTo>
                      <a:pt x="748386" y="181375"/>
                    </a:lnTo>
                    <a:lnTo>
                      <a:pt x="777202" y="234082"/>
                    </a:lnTo>
                    <a:lnTo>
                      <a:pt x="797234" y="291169"/>
                    </a:lnTo>
                    <a:lnTo>
                      <a:pt x="807649" y="351847"/>
                    </a:lnTo>
                    <a:lnTo>
                      <a:pt x="808989" y="383286"/>
                    </a:lnTo>
                    <a:lnTo>
                      <a:pt x="807649" y="414743"/>
                    </a:lnTo>
                    <a:lnTo>
                      <a:pt x="797234" y="475451"/>
                    </a:lnTo>
                    <a:lnTo>
                      <a:pt x="777202" y="532562"/>
                    </a:lnTo>
                    <a:lnTo>
                      <a:pt x="748386" y="585288"/>
                    </a:lnTo>
                    <a:lnTo>
                      <a:pt x="711619" y="632840"/>
                    </a:lnTo>
                    <a:lnTo>
                      <a:pt x="667734" y="674432"/>
                    </a:lnTo>
                    <a:lnTo>
                      <a:pt x="617564" y="709274"/>
                    </a:lnTo>
                    <a:lnTo>
                      <a:pt x="561941" y="736580"/>
                    </a:lnTo>
                    <a:lnTo>
                      <a:pt x="501698" y="755560"/>
                    </a:lnTo>
                    <a:lnTo>
                      <a:pt x="437669" y="765428"/>
                    </a:lnTo>
                    <a:lnTo>
                      <a:pt x="404494" y="766699"/>
                    </a:lnTo>
                    <a:lnTo>
                      <a:pt x="371320" y="765428"/>
                    </a:lnTo>
                    <a:lnTo>
                      <a:pt x="307291" y="755560"/>
                    </a:lnTo>
                    <a:lnTo>
                      <a:pt x="247048" y="736580"/>
                    </a:lnTo>
                    <a:lnTo>
                      <a:pt x="191425" y="709274"/>
                    </a:lnTo>
                    <a:lnTo>
                      <a:pt x="141255" y="674432"/>
                    </a:lnTo>
                    <a:lnTo>
                      <a:pt x="97370" y="632840"/>
                    </a:lnTo>
                    <a:lnTo>
                      <a:pt x="60603" y="585288"/>
                    </a:lnTo>
                    <a:lnTo>
                      <a:pt x="31787" y="532562"/>
                    </a:lnTo>
                    <a:lnTo>
                      <a:pt x="11755" y="475451"/>
                    </a:lnTo>
                    <a:lnTo>
                      <a:pt x="1340" y="414743"/>
                    </a:lnTo>
                    <a:lnTo>
                      <a:pt x="0" y="383286"/>
                    </a:lnTo>
                    <a:close/>
                  </a:path>
                </a:pathLst>
              </a:custGeom>
              <a:noFill/>
              <a:ln w="25399">
                <a:solidFill>
                  <a:srgbClr val="005A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object 32"/>
              <p:cNvSpPr>
                <a:spLocks/>
              </p:cNvSpPr>
              <p:nvPr/>
            </p:nvSpPr>
            <p:spPr bwMode="auto">
              <a:xfrm>
                <a:off x="4499864" y="1713966"/>
                <a:ext cx="347980" cy="571500"/>
              </a:xfrm>
              <a:custGeom>
                <a:avLst/>
                <a:gdLst>
                  <a:gd name="T0" fmla="*/ 0 w 347979"/>
                  <a:gd name="T1" fmla="*/ 571271 h 571500"/>
                  <a:gd name="T2" fmla="*/ 347987 w 347979"/>
                  <a:gd name="T3" fmla="*/ 571271 h 571500"/>
                  <a:gd name="T4" fmla="*/ 347987 w 347979"/>
                  <a:gd name="T5" fmla="*/ 0 h 571500"/>
                  <a:gd name="T6" fmla="*/ 0 w 347979"/>
                  <a:gd name="T7" fmla="*/ 0 h 571500"/>
                  <a:gd name="T8" fmla="*/ 0 w 347979"/>
                  <a:gd name="T9" fmla="*/ 571271 h 5715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979"/>
                  <a:gd name="T16" fmla="*/ 0 h 571500"/>
                  <a:gd name="T17" fmla="*/ 347979 w 347979"/>
                  <a:gd name="T18" fmla="*/ 571500 h 5715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979" h="571500">
                    <a:moveTo>
                      <a:pt x="0" y="571271"/>
                    </a:moveTo>
                    <a:lnTo>
                      <a:pt x="347979" y="571271"/>
                    </a:lnTo>
                    <a:lnTo>
                      <a:pt x="347979" y="0"/>
                    </a:lnTo>
                    <a:lnTo>
                      <a:pt x="0" y="0"/>
                    </a:lnTo>
                    <a:lnTo>
                      <a:pt x="0" y="571271"/>
                    </a:lnTo>
                    <a:close/>
                  </a:path>
                </a:pathLst>
              </a:custGeom>
              <a:solidFill>
                <a:srgbClr val="005A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object 33"/>
              <p:cNvSpPr>
                <a:spLocks/>
              </p:cNvSpPr>
              <p:nvPr/>
            </p:nvSpPr>
            <p:spPr bwMode="auto">
              <a:xfrm>
                <a:off x="4499864" y="1713966"/>
                <a:ext cx="347980" cy="571500"/>
              </a:xfrm>
              <a:custGeom>
                <a:avLst/>
                <a:gdLst>
                  <a:gd name="T0" fmla="*/ 0 w 347979"/>
                  <a:gd name="T1" fmla="*/ 571271 h 571500"/>
                  <a:gd name="T2" fmla="*/ 347987 w 347979"/>
                  <a:gd name="T3" fmla="*/ 571271 h 571500"/>
                  <a:gd name="T4" fmla="*/ 347987 w 347979"/>
                  <a:gd name="T5" fmla="*/ 0 h 571500"/>
                  <a:gd name="T6" fmla="*/ 0 w 347979"/>
                  <a:gd name="T7" fmla="*/ 0 h 571500"/>
                  <a:gd name="T8" fmla="*/ 0 w 347979"/>
                  <a:gd name="T9" fmla="*/ 571271 h 5715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7979"/>
                  <a:gd name="T16" fmla="*/ 0 h 571500"/>
                  <a:gd name="T17" fmla="*/ 347979 w 347979"/>
                  <a:gd name="T18" fmla="*/ 571500 h 5715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7979" h="571500">
                    <a:moveTo>
                      <a:pt x="0" y="571271"/>
                    </a:moveTo>
                    <a:lnTo>
                      <a:pt x="347979" y="571271"/>
                    </a:lnTo>
                    <a:lnTo>
                      <a:pt x="347979" y="0"/>
                    </a:lnTo>
                    <a:lnTo>
                      <a:pt x="0" y="0"/>
                    </a:lnTo>
                    <a:lnTo>
                      <a:pt x="0" y="571271"/>
                    </a:lnTo>
                    <a:close/>
                  </a:path>
                </a:pathLst>
              </a:custGeom>
              <a:noFill/>
              <a:ln w="25399">
                <a:solidFill>
                  <a:srgbClr val="005A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object 34"/>
              <p:cNvSpPr>
                <a:spLocks/>
              </p:cNvSpPr>
              <p:nvPr/>
            </p:nvSpPr>
            <p:spPr bwMode="auto">
              <a:xfrm>
                <a:off x="4551679" y="1697329"/>
                <a:ext cx="0" cy="604520"/>
              </a:xfrm>
              <a:custGeom>
                <a:avLst/>
                <a:gdLst>
                  <a:gd name="T0" fmla="*/ 0 h 604519"/>
                  <a:gd name="T1" fmla="*/ 604426 h 604519"/>
                  <a:gd name="T2" fmla="*/ 0 60000 65536"/>
                  <a:gd name="T3" fmla="*/ 0 60000 65536"/>
                  <a:gd name="T4" fmla="*/ 0 h 604519"/>
                  <a:gd name="T5" fmla="*/ 604519 h 604519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T4" r="0" b="T5"/>
                <a:pathLst>
                  <a:path h="604519">
                    <a:moveTo>
                      <a:pt x="0" y="0"/>
                    </a:moveTo>
                    <a:lnTo>
                      <a:pt x="0" y="604418"/>
                    </a:lnTo>
                  </a:path>
                </a:pathLst>
              </a:custGeom>
              <a:noFill/>
              <a:ln w="469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object 35"/>
              <p:cNvSpPr>
                <a:spLocks/>
              </p:cNvSpPr>
              <p:nvPr/>
            </p:nvSpPr>
            <p:spPr bwMode="auto">
              <a:xfrm>
                <a:off x="4528820" y="1697329"/>
                <a:ext cx="45720" cy="604520"/>
              </a:xfrm>
              <a:custGeom>
                <a:avLst/>
                <a:gdLst>
                  <a:gd name="T0" fmla="*/ 0 w 45720"/>
                  <a:gd name="T1" fmla="*/ 604426 h 604519"/>
                  <a:gd name="T2" fmla="*/ 45718 w 45720"/>
                  <a:gd name="T3" fmla="*/ 604426 h 604519"/>
                  <a:gd name="T4" fmla="*/ 45718 w 45720"/>
                  <a:gd name="T5" fmla="*/ 0 h 604519"/>
                  <a:gd name="T6" fmla="*/ 0 w 45720"/>
                  <a:gd name="T7" fmla="*/ 0 h 604519"/>
                  <a:gd name="T8" fmla="*/ 0 w 45720"/>
                  <a:gd name="T9" fmla="*/ 604426 h 6045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"/>
                  <a:gd name="T16" fmla="*/ 0 h 604519"/>
                  <a:gd name="T17" fmla="*/ 45720 w 45720"/>
                  <a:gd name="T18" fmla="*/ 604519 h 6045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" h="604519">
                    <a:moveTo>
                      <a:pt x="0" y="604418"/>
                    </a:moveTo>
                    <a:lnTo>
                      <a:pt x="45718" y="604418"/>
                    </a:lnTo>
                    <a:lnTo>
                      <a:pt x="45718" y="0"/>
                    </a:lnTo>
                    <a:lnTo>
                      <a:pt x="0" y="0"/>
                    </a:lnTo>
                    <a:lnTo>
                      <a:pt x="0" y="604418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object 36"/>
              <p:cNvSpPr>
                <a:spLocks/>
              </p:cNvSpPr>
              <p:nvPr/>
            </p:nvSpPr>
            <p:spPr bwMode="auto">
              <a:xfrm>
                <a:off x="4799329" y="1697329"/>
                <a:ext cx="0" cy="604520"/>
              </a:xfrm>
              <a:custGeom>
                <a:avLst/>
                <a:gdLst>
                  <a:gd name="T0" fmla="*/ 0 h 604519"/>
                  <a:gd name="T1" fmla="*/ 604426 h 604519"/>
                  <a:gd name="T2" fmla="*/ 0 60000 65536"/>
                  <a:gd name="T3" fmla="*/ 0 60000 65536"/>
                  <a:gd name="T4" fmla="*/ 0 h 604519"/>
                  <a:gd name="T5" fmla="*/ 604519 h 604519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T4" r="0" b="T5"/>
                <a:pathLst>
                  <a:path h="604519">
                    <a:moveTo>
                      <a:pt x="0" y="0"/>
                    </a:moveTo>
                    <a:lnTo>
                      <a:pt x="0" y="604418"/>
                    </a:lnTo>
                  </a:path>
                </a:pathLst>
              </a:custGeom>
              <a:noFill/>
              <a:ln w="469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object 37"/>
              <p:cNvSpPr>
                <a:spLocks/>
              </p:cNvSpPr>
              <p:nvPr/>
            </p:nvSpPr>
            <p:spPr bwMode="auto">
              <a:xfrm>
                <a:off x="4776470" y="1697329"/>
                <a:ext cx="45720" cy="604520"/>
              </a:xfrm>
              <a:custGeom>
                <a:avLst/>
                <a:gdLst>
                  <a:gd name="T0" fmla="*/ 0 w 45720"/>
                  <a:gd name="T1" fmla="*/ 604426 h 604519"/>
                  <a:gd name="T2" fmla="*/ 45718 w 45720"/>
                  <a:gd name="T3" fmla="*/ 604426 h 604519"/>
                  <a:gd name="T4" fmla="*/ 45718 w 45720"/>
                  <a:gd name="T5" fmla="*/ 0 h 604519"/>
                  <a:gd name="T6" fmla="*/ 0 w 45720"/>
                  <a:gd name="T7" fmla="*/ 0 h 604519"/>
                  <a:gd name="T8" fmla="*/ 0 w 45720"/>
                  <a:gd name="T9" fmla="*/ 604426 h 6045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"/>
                  <a:gd name="T16" fmla="*/ 0 h 604519"/>
                  <a:gd name="T17" fmla="*/ 45720 w 45720"/>
                  <a:gd name="T18" fmla="*/ 604519 h 6045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" h="604519">
                    <a:moveTo>
                      <a:pt x="0" y="604418"/>
                    </a:moveTo>
                    <a:lnTo>
                      <a:pt x="45718" y="604418"/>
                    </a:lnTo>
                    <a:lnTo>
                      <a:pt x="45718" y="0"/>
                    </a:lnTo>
                    <a:lnTo>
                      <a:pt x="0" y="0"/>
                    </a:lnTo>
                    <a:lnTo>
                      <a:pt x="0" y="604418"/>
                    </a:lnTo>
                    <a:close/>
                  </a:path>
                </a:pathLst>
              </a:custGeom>
              <a:no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object 38"/>
              <p:cNvSpPr>
                <a:spLocks/>
              </p:cNvSpPr>
              <p:nvPr/>
            </p:nvSpPr>
            <p:spPr bwMode="auto">
              <a:xfrm>
                <a:off x="4671567" y="1724786"/>
                <a:ext cx="2540" cy="560705"/>
              </a:xfrm>
              <a:custGeom>
                <a:avLst/>
                <a:gdLst>
                  <a:gd name="T0" fmla="*/ 0 w 2539"/>
                  <a:gd name="T1" fmla="*/ 0 h 560705"/>
                  <a:gd name="T2" fmla="*/ 2294 w 2539"/>
                  <a:gd name="T3" fmla="*/ 560451 h 560705"/>
                  <a:gd name="T4" fmla="*/ 0 60000 65536"/>
                  <a:gd name="T5" fmla="*/ 0 60000 65536"/>
                  <a:gd name="T6" fmla="*/ 0 w 2539"/>
                  <a:gd name="T7" fmla="*/ 0 h 560705"/>
                  <a:gd name="T8" fmla="*/ 2539 w 2539"/>
                  <a:gd name="T9" fmla="*/ 560705 h 56070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39" h="560705">
                    <a:moveTo>
                      <a:pt x="0" y="0"/>
                    </a:moveTo>
                    <a:lnTo>
                      <a:pt x="2286" y="560451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lgDash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0" name="object 39"/>
            <p:cNvSpPr>
              <a:spLocks/>
            </p:cNvSpPr>
            <p:nvPr/>
          </p:nvSpPr>
          <p:spPr bwMode="auto">
            <a:xfrm>
              <a:off x="1315338" y="5804466"/>
              <a:ext cx="196980" cy="200446"/>
            </a:xfrm>
            <a:custGeom>
              <a:avLst/>
              <a:gdLst>
                <a:gd name="T0" fmla="*/ 49709 w 216535"/>
                <a:gd name="T1" fmla="*/ 0 h 220344"/>
                <a:gd name="T2" fmla="*/ 30322 w 216535"/>
                <a:gd name="T3" fmla="*/ 4324 h 220344"/>
                <a:gd name="T4" fmla="*/ 14525 w 216535"/>
                <a:gd name="T5" fmla="*/ 15433 h 220344"/>
                <a:gd name="T6" fmla="*/ 3894 w 216535"/>
                <a:gd name="T7" fmla="*/ 31717 h 220344"/>
                <a:gd name="T8" fmla="*/ 0 w 216535"/>
                <a:gd name="T9" fmla="*/ 51572 h 220344"/>
                <a:gd name="T10" fmla="*/ 79 w 216535"/>
                <a:gd name="T11" fmla="*/ 54492 h 220344"/>
                <a:gd name="T12" fmla="*/ 4863 w 216535"/>
                <a:gd name="T13" fmla="*/ 73532 h 220344"/>
                <a:gd name="T14" fmla="*/ 16131 w 216535"/>
                <a:gd name="T15" fmla="*/ 88982 h 220344"/>
                <a:gd name="T16" fmla="*/ 32611 w 216535"/>
                <a:gd name="T17" fmla="*/ 99340 h 220344"/>
                <a:gd name="T18" fmla="*/ 53036 w 216535"/>
                <a:gd name="T19" fmla="*/ 103099 h 220344"/>
                <a:gd name="T20" fmla="*/ 59625 w 216535"/>
                <a:gd name="T21" fmla="*/ 102347 h 220344"/>
                <a:gd name="T22" fmla="*/ 77482 w 216535"/>
                <a:gd name="T23" fmla="*/ 95255 h 220344"/>
                <a:gd name="T24" fmla="*/ 91302 w 216535"/>
                <a:gd name="T25" fmla="*/ 81975 h 220344"/>
                <a:gd name="T26" fmla="*/ 99584 w 216535"/>
                <a:gd name="T27" fmla="*/ 63882 h 220344"/>
                <a:gd name="T28" fmla="*/ 101284 w 216535"/>
                <a:gd name="T29" fmla="*/ 49829 h 220344"/>
                <a:gd name="T30" fmla="*/ 100619 w 216535"/>
                <a:gd name="T31" fmla="*/ 43037 h 220344"/>
                <a:gd name="T32" fmla="*/ 93803 w 216535"/>
                <a:gd name="T33" fmla="*/ 24613 h 220344"/>
                <a:gd name="T34" fmla="*/ 80880 w 216535"/>
                <a:gd name="T35" fmla="*/ 10333 h 220344"/>
                <a:gd name="T36" fmla="*/ 63299 w 216535"/>
                <a:gd name="T37" fmla="*/ 1767 h 220344"/>
                <a:gd name="T38" fmla="*/ 49709 w 216535"/>
                <a:gd name="T39" fmla="*/ 0 h 220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535"/>
                <a:gd name="T61" fmla="*/ 0 h 220344"/>
                <a:gd name="T62" fmla="*/ 216535 w 216535"/>
                <a:gd name="T63" fmla="*/ 220344 h 220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535" h="220344">
                  <a:moveTo>
                    <a:pt x="105994" y="0"/>
                  </a:moveTo>
                  <a:lnTo>
                    <a:pt x="64656" y="9220"/>
                  </a:lnTo>
                  <a:lnTo>
                    <a:pt x="30974" y="32905"/>
                  </a:lnTo>
                  <a:lnTo>
                    <a:pt x="8302" y="67627"/>
                  </a:lnTo>
                  <a:lnTo>
                    <a:pt x="0" y="109961"/>
                  </a:lnTo>
                  <a:lnTo>
                    <a:pt x="170" y="116188"/>
                  </a:lnTo>
                  <a:lnTo>
                    <a:pt x="10369" y="156787"/>
                  </a:lnTo>
                  <a:lnTo>
                    <a:pt x="34394" y="189729"/>
                  </a:lnTo>
                  <a:lnTo>
                    <a:pt x="69536" y="211811"/>
                  </a:lnTo>
                  <a:lnTo>
                    <a:pt x="113089" y="219827"/>
                  </a:lnTo>
                  <a:lnTo>
                    <a:pt x="127139" y="218225"/>
                  </a:lnTo>
                  <a:lnTo>
                    <a:pt x="165215" y="203103"/>
                  </a:lnTo>
                  <a:lnTo>
                    <a:pt x="194684" y="174786"/>
                  </a:lnTo>
                  <a:lnTo>
                    <a:pt x="212341" y="136211"/>
                  </a:lnTo>
                  <a:lnTo>
                    <a:pt x="215966" y="106245"/>
                  </a:lnTo>
                  <a:lnTo>
                    <a:pt x="214550" y="91763"/>
                  </a:lnTo>
                  <a:lnTo>
                    <a:pt x="200016" y="52479"/>
                  </a:lnTo>
                  <a:lnTo>
                    <a:pt x="172459" y="22035"/>
                  </a:lnTo>
                  <a:lnTo>
                    <a:pt x="134973" y="3766"/>
                  </a:lnTo>
                  <a:lnTo>
                    <a:pt x="105994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1" name="object 40"/>
            <p:cNvSpPr>
              <a:spLocks/>
            </p:cNvSpPr>
            <p:nvPr/>
          </p:nvSpPr>
          <p:spPr bwMode="auto">
            <a:xfrm>
              <a:off x="1315338" y="5804466"/>
              <a:ext cx="196980" cy="200446"/>
            </a:xfrm>
            <a:custGeom>
              <a:avLst/>
              <a:gdLst>
                <a:gd name="T0" fmla="*/ 0 w 216535"/>
                <a:gd name="T1" fmla="*/ 51572 h 220344"/>
                <a:gd name="T2" fmla="*/ 3894 w 216535"/>
                <a:gd name="T3" fmla="*/ 31717 h 220344"/>
                <a:gd name="T4" fmla="*/ 14525 w 216535"/>
                <a:gd name="T5" fmla="*/ 15433 h 220344"/>
                <a:gd name="T6" fmla="*/ 30322 w 216535"/>
                <a:gd name="T7" fmla="*/ 4324 h 220344"/>
                <a:gd name="T8" fmla="*/ 49709 w 216535"/>
                <a:gd name="T9" fmla="*/ 0 h 220344"/>
                <a:gd name="T10" fmla="*/ 56655 w 216535"/>
                <a:gd name="T11" fmla="*/ 449 h 220344"/>
                <a:gd name="T12" fmla="*/ 75464 w 216535"/>
                <a:gd name="T13" fmla="*/ 6766 h 220344"/>
                <a:gd name="T14" fmla="*/ 90101 w 216535"/>
                <a:gd name="T15" fmla="*/ 19315 h 220344"/>
                <a:gd name="T16" fmla="*/ 99115 w 216535"/>
                <a:gd name="T17" fmla="*/ 36532 h 220344"/>
                <a:gd name="T18" fmla="*/ 101284 w 216535"/>
                <a:gd name="T19" fmla="*/ 49829 h 220344"/>
                <a:gd name="T20" fmla="*/ 100852 w 216535"/>
                <a:gd name="T21" fmla="*/ 57021 h 220344"/>
                <a:gd name="T22" fmla="*/ 94753 w 216535"/>
                <a:gd name="T23" fmla="*/ 76409 h 220344"/>
                <a:gd name="T24" fmla="*/ 82612 w 216535"/>
                <a:gd name="T25" fmla="*/ 91447 h 220344"/>
                <a:gd name="T26" fmla="*/ 65933 w 216535"/>
                <a:gd name="T27" fmla="*/ 100755 h 220344"/>
                <a:gd name="T28" fmla="*/ 53036 w 216535"/>
                <a:gd name="T29" fmla="*/ 103099 h 220344"/>
                <a:gd name="T30" fmla="*/ 45868 w 216535"/>
                <a:gd name="T31" fmla="*/ 102670 h 220344"/>
                <a:gd name="T32" fmla="*/ 26617 w 216535"/>
                <a:gd name="T33" fmla="*/ 96545 h 220344"/>
                <a:gd name="T34" fmla="*/ 11733 w 216535"/>
                <a:gd name="T35" fmla="*/ 84325 h 220344"/>
                <a:gd name="T36" fmla="*/ 2486 w 216535"/>
                <a:gd name="T37" fmla="*/ 67510 h 220344"/>
                <a:gd name="T38" fmla="*/ 0 w 216535"/>
                <a:gd name="T39" fmla="*/ 51572 h 220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535"/>
                <a:gd name="T61" fmla="*/ 0 h 220344"/>
                <a:gd name="T62" fmla="*/ 216535 w 216535"/>
                <a:gd name="T63" fmla="*/ 220344 h 220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535" h="220344">
                  <a:moveTo>
                    <a:pt x="0" y="109961"/>
                  </a:moveTo>
                  <a:lnTo>
                    <a:pt x="8302" y="67627"/>
                  </a:lnTo>
                  <a:lnTo>
                    <a:pt x="30974" y="32905"/>
                  </a:lnTo>
                  <a:lnTo>
                    <a:pt x="64656" y="9220"/>
                  </a:lnTo>
                  <a:lnTo>
                    <a:pt x="105994" y="0"/>
                  </a:lnTo>
                  <a:lnTo>
                    <a:pt x="120806" y="959"/>
                  </a:lnTo>
                  <a:lnTo>
                    <a:pt x="160914" y="14427"/>
                  </a:lnTo>
                  <a:lnTo>
                    <a:pt x="192125" y="41184"/>
                  </a:lnTo>
                  <a:lnTo>
                    <a:pt x="211344" y="77892"/>
                  </a:lnTo>
                  <a:lnTo>
                    <a:pt x="215966" y="106245"/>
                  </a:lnTo>
                  <a:lnTo>
                    <a:pt x="215047" y="121580"/>
                  </a:lnTo>
                  <a:lnTo>
                    <a:pt x="202041" y="162922"/>
                  </a:lnTo>
                  <a:lnTo>
                    <a:pt x="176152" y="194985"/>
                  </a:lnTo>
                  <a:lnTo>
                    <a:pt x="140589" y="214832"/>
                  </a:lnTo>
                  <a:lnTo>
                    <a:pt x="113089" y="219827"/>
                  </a:lnTo>
                  <a:lnTo>
                    <a:pt x="97804" y="218915"/>
                  </a:lnTo>
                  <a:lnTo>
                    <a:pt x="56753" y="205855"/>
                  </a:lnTo>
                  <a:lnTo>
                    <a:pt x="25017" y="179797"/>
                  </a:lnTo>
                  <a:lnTo>
                    <a:pt x="5300" y="143946"/>
                  </a:lnTo>
                  <a:lnTo>
                    <a:pt x="0" y="109961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2" name="object 41"/>
            <p:cNvSpPr>
              <a:spLocks/>
            </p:cNvSpPr>
            <p:nvPr/>
          </p:nvSpPr>
          <p:spPr bwMode="auto">
            <a:xfrm>
              <a:off x="1317647" y="5980667"/>
              <a:ext cx="194670" cy="270920"/>
            </a:xfrm>
            <a:custGeom>
              <a:avLst/>
              <a:gdLst>
                <a:gd name="T0" fmla="*/ 47706 w 213995"/>
                <a:gd name="T1" fmla="*/ 0 h 297814"/>
                <a:gd name="T2" fmla="*/ 26645 w 213995"/>
                <a:gd name="T3" fmla="*/ 8024 h 297814"/>
                <a:gd name="T4" fmla="*/ 13905 w 213995"/>
                <a:gd name="T5" fmla="*/ 21452 h 297814"/>
                <a:gd name="T6" fmla="*/ 4816 w 213995"/>
                <a:gd name="T7" fmla="*/ 39795 h 297814"/>
                <a:gd name="T8" fmla="*/ 317 w 213995"/>
                <a:gd name="T9" fmla="*/ 61764 h 297814"/>
                <a:gd name="T10" fmla="*/ 0 w 213995"/>
                <a:gd name="T11" fmla="*/ 69670 h 297814"/>
                <a:gd name="T12" fmla="*/ 0 w 213995"/>
                <a:gd name="T13" fmla="*/ 139417 h 297814"/>
                <a:gd name="T14" fmla="*/ 100123 w 213995"/>
                <a:gd name="T15" fmla="*/ 139417 h 297814"/>
                <a:gd name="T16" fmla="*/ 99989 w 213995"/>
                <a:gd name="T17" fmla="*/ 64520 h 297814"/>
                <a:gd name="T18" fmla="*/ 96168 w 213995"/>
                <a:gd name="T19" fmla="*/ 42555 h 297814"/>
                <a:gd name="T20" fmla="*/ 87644 w 213995"/>
                <a:gd name="T21" fmla="*/ 23935 h 297814"/>
                <a:gd name="T22" fmla="*/ 75178 w 213995"/>
                <a:gd name="T23" fmla="*/ 9891 h 297814"/>
                <a:gd name="T24" fmla="*/ 53740 w 213995"/>
                <a:gd name="T25" fmla="*/ 413 h 297814"/>
                <a:gd name="T26" fmla="*/ 47706 w 213995"/>
                <a:gd name="T27" fmla="*/ 0 h 2978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995"/>
                <a:gd name="T43" fmla="*/ 0 h 297814"/>
                <a:gd name="T44" fmla="*/ 213995 w 213995"/>
                <a:gd name="T45" fmla="*/ 297814 h 2978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995" h="297814">
                  <a:moveTo>
                    <a:pt x="101721" y="0"/>
                  </a:moveTo>
                  <a:lnTo>
                    <a:pt x="56814" y="17109"/>
                  </a:lnTo>
                  <a:lnTo>
                    <a:pt x="29645" y="45740"/>
                  </a:lnTo>
                  <a:lnTo>
                    <a:pt x="10270" y="84853"/>
                  </a:lnTo>
                  <a:lnTo>
                    <a:pt x="678" y="131695"/>
                  </a:lnTo>
                  <a:lnTo>
                    <a:pt x="0" y="148551"/>
                  </a:lnTo>
                  <a:lnTo>
                    <a:pt x="0" y="297268"/>
                  </a:lnTo>
                  <a:lnTo>
                    <a:pt x="213487" y="297268"/>
                  </a:lnTo>
                  <a:lnTo>
                    <a:pt x="213200" y="137573"/>
                  </a:lnTo>
                  <a:lnTo>
                    <a:pt x="205052" y="90738"/>
                  </a:lnTo>
                  <a:lnTo>
                    <a:pt x="186878" y="51034"/>
                  </a:lnTo>
                  <a:lnTo>
                    <a:pt x="160299" y="21088"/>
                  </a:lnTo>
                  <a:lnTo>
                    <a:pt x="114585" y="881"/>
                  </a:lnTo>
                  <a:lnTo>
                    <a:pt x="101721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3" name="object 42"/>
            <p:cNvSpPr>
              <a:spLocks/>
            </p:cNvSpPr>
            <p:nvPr/>
          </p:nvSpPr>
          <p:spPr bwMode="auto">
            <a:xfrm>
              <a:off x="1317647" y="5980667"/>
              <a:ext cx="194670" cy="270920"/>
            </a:xfrm>
            <a:custGeom>
              <a:avLst/>
              <a:gdLst>
                <a:gd name="T0" fmla="*/ 0 w 213995"/>
                <a:gd name="T1" fmla="*/ 139417 h 297814"/>
                <a:gd name="T2" fmla="*/ 0 w 213995"/>
                <a:gd name="T3" fmla="*/ 69670 h 297814"/>
                <a:gd name="T4" fmla="*/ 317 w 213995"/>
                <a:gd name="T5" fmla="*/ 61764 h 297814"/>
                <a:gd name="T6" fmla="*/ 4816 w 213995"/>
                <a:gd name="T7" fmla="*/ 39795 h 297814"/>
                <a:gd name="T8" fmla="*/ 13905 w 213995"/>
                <a:gd name="T9" fmla="*/ 21452 h 297814"/>
                <a:gd name="T10" fmla="*/ 26645 w 213995"/>
                <a:gd name="T11" fmla="*/ 8024 h 297814"/>
                <a:gd name="T12" fmla="*/ 47706 w 213995"/>
                <a:gd name="T13" fmla="*/ 0 h 297814"/>
                <a:gd name="T14" fmla="*/ 53740 w 213995"/>
                <a:gd name="T15" fmla="*/ 413 h 297814"/>
                <a:gd name="T16" fmla="*/ 75178 w 213995"/>
                <a:gd name="T17" fmla="*/ 9891 h 297814"/>
                <a:gd name="T18" fmla="*/ 87644 w 213995"/>
                <a:gd name="T19" fmla="*/ 23935 h 297814"/>
                <a:gd name="T20" fmla="*/ 96168 w 213995"/>
                <a:gd name="T21" fmla="*/ 42555 h 297814"/>
                <a:gd name="T22" fmla="*/ 99989 w 213995"/>
                <a:gd name="T23" fmla="*/ 64520 h 297814"/>
                <a:gd name="T24" fmla="*/ 100123 w 213995"/>
                <a:gd name="T25" fmla="*/ 139417 h 297814"/>
                <a:gd name="T26" fmla="*/ 0 w 213995"/>
                <a:gd name="T27" fmla="*/ 139417 h 2978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995"/>
                <a:gd name="T43" fmla="*/ 0 h 297814"/>
                <a:gd name="T44" fmla="*/ 213995 w 213995"/>
                <a:gd name="T45" fmla="*/ 297814 h 2978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995" h="297814">
                  <a:moveTo>
                    <a:pt x="0" y="297268"/>
                  </a:moveTo>
                  <a:lnTo>
                    <a:pt x="0" y="148551"/>
                  </a:lnTo>
                  <a:lnTo>
                    <a:pt x="678" y="131695"/>
                  </a:lnTo>
                  <a:lnTo>
                    <a:pt x="10270" y="84853"/>
                  </a:lnTo>
                  <a:lnTo>
                    <a:pt x="29645" y="45740"/>
                  </a:lnTo>
                  <a:lnTo>
                    <a:pt x="56814" y="17109"/>
                  </a:lnTo>
                  <a:lnTo>
                    <a:pt x="101721" y="0"/>
                  </a:lnTo>
                  <a:lnTo>
                    <a:pt x="114585" y="881"/>
                  </a:lnTo>
                  <a:lnTo>
                    <a:pt x="160299" y="21088"/>
                  </a:lnTo>
                  <a:lnTo>
                    <a:pt x="186878" y="51034"/>
                  </a:lnTo>
                  <a:lnTo>
                    <a:pt x="205052" y="90738"/>
                  </a:lnTo>
                  <a:lnTo>
                    <a:pt x="213200" y="137573"/>
                  </a:lnTo>
                  <a:lnTo>
                    <a:pt x="213487" y="297268"/>
                  </a:lnTo>
                  <a:lnTo>
                    <a:pt x="0" y="297268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4" name="object 43"/>
            <p:cNvSpPr>
              <a:spLocks/>
            </p:cNvSpPr>
            <p:nvPr/>
          </p:nvSpPr>
          <p:spPr bwMode="auto">
            <a:xfrm>
              <a:off x="1381998" y="6175533"/>
              <a:ext cx="65853" cy="131127"/>
            </a:xfrm>
            <a:custGeom>
              <a:avLst/>
              <a:gdLst>
                <a:gd name="T0" fmla="*/ 0 w 72389"/>
                <a:gd name="T1" fmla="*/ 67542 h 144144"/>
                <a:gd name="T2" fmla="*/ 33775 w 72389"/>
                <a:gd name="T3" fmla="*/ 67542 h 144144"/>
                <a:gd name="T4" fmla="*/ 33775 w 72389"/>
                <a:gd name="T5" fmla="*/ 0 h 144144"/>
                <a:gd name="T6" fmla="*/ 0 w 72389"/>
                <a:gd name="T7" fmla="*/ 0 h 144144"/>
                <a:gd name="T8" fmla="*/ 0 w 72389"/>
                <a:gd name="T9" fmla="*/ 67542 h 144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389"/>
                <a:gd name="T16" fmla="*/ 0 h 144144"/>
                <a:gd name="T17" fmla="*/ 72389 w 72389"/>
                <a:gd name="T18" fmla="*/ 144144 h 144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389" h="144144">
                  <a:moveTo>
                    <a:pt x="0" y="144017"/>
                  </a:moveTo>
                  <a:lnTo>
                    <a:pt x="72007" y="144017"/>
                  </a:lnTo>
                  <a:lnTo>
                    <a:pt x="72007" y="0"/>
                  </a:lnTo>
                  <a:lnTo>
                    <a:pt x="0" y="0"/>
                  </a:lnTo>
                  <a:lnTo>
                    <a:pt x="0" y="144017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5" name="object 44"/>
            <p:cNvSpPr>
              <a:spLocks/>
            </p:cNvSpPr>
            <p:nvPr/>
          </p:nvSpPr>
          <p:spPr bwMode="auto">
            <a:xfrm>
              <a:off x="1381998" y="6175533"/>
              <a:ext cx="65853" cy="131127"/>
            </a:xfrm>
            <a:custGeom>
              <a:avLst/>
              <a:gdLst>
                <a:gd name="T0" fmla="*/ 0 w 72389"/>
                <a:gd name="T1" fmla="*/ 67542 h 144144"/>
                <a:gd name="T2" fmla="*/ 33775 w 72389"/>
                <a:gd name="T3" fmla="*/ 67542 h 144144"/>
                <a:gd name="T4" fmla="*/ 33775 w 72389"/>
                <a:gd name="T5" fmla="*/ 0 h 144144"/>
                <a:gd name="T6" fmla="*/ 0 w 72389"/>
                <a:gd name="T7" fmla="*/ 0 h 144144"/>
                <a:gd name="T8" fmla="*/ 0 w 72389"/>
                <a:gd name="T9" fmla="*/ 67542 h 144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389"/>
                <a:gd name="T16" fmla="*/ 0 h 144144"/>
                <a:gd name="T17" fmla="*/ 72389 w 72389"/>
                <a:gd name="T18" fmla="*/ 144144 h 144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389" h="144144">
                  <a:moveTo>
                    <a:pt x="0" y="144017"/>
                  </a:moveTo>
                  <a:lnTo>
                    <a:pt x="72007" y="144017"/>
                  </a:lnTo>
                  <a:lnTo>
                    <a:pt x="72007" y="0"/>
                  </a:lnTo>
                  <a:lnTo>
                    <a:pt x="0" y="0"/>
                  </a:lnTo>
                  <a:lnTo>
                    <a:pt x="0" y="144017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6" name="object 45"/>
            <p:cNvSpPr>
              <a:spLocks/>
            </p:cNvSpPr>
            <p:nvPr/>
          </p:nvSpPr>
          <p:spPr bwMode="auto">
            <a:xfrm>
              <a:off x="1259767" y="5993687"/>
              <a:ext cx="92425" cy="170986"/>
            </a:xfrm>
            <a:custGeom>
              <a:avLst/>
              <a:gdLst>
                <a:gd name="T0" fmla="*/ 47411 w 101600"/>
                <a:gd name="T1" fmla="*/ 0 h 187960"/>
                <a:gd name="T2" fmla="*/ 0 w 101600"/>
                <a:gd name="T3" fmla="*/ 88150 h 187960"/>
                <a:gd name="T4" fmla="*/ 0 60000 65536"/>
                <a:gd name="T5" fmla="*/ 0 60000 65536"/>
                <a:gd name="T6" fmla="*/ 0 w 101600"/>
                <a:gd name="T7" fmla="*/ 0 h 187960"/>
                <a:gd name="T8" fmla="*/ 101600 w 101600"/>
                <a:gd name="T9" fmla="*/ 187960 h 1879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600" h="187960">
                  <a:moveTo>
                    <a:pt x="101092" y="0"/>
                  </a:moveTo>
                  <a:lnTo>
                    <a:pt x="0" y="187960"/>
                  </a:lnTo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7" name="object 46"/>
            <p:cNvSpPr>
              <a:spLocks/>
            </p:cNvSpPr>
            <p:nvPr/>
          </p:nvSpPr>
          <p:spPr bwMode="auto">
            <a:xfrm>
              <a:off x="1465066" y="5980516"/>
              <a:ext cx="111487" cy="175029"/>
            </a:xfrm>
            <a:custGeom>
              <a:avLst/>
              <a:gdLst>
                <a:gd name="T0" fmla="*/ 0 w 122554"/>
                <a:gd name="T1" fmla="*/ 0 h 192405"/>
                <a:gd name="T2" fmla="*/ 57239 w 122554"/>
                <a:gd name="T3" fmla="*/ 90114 h 192405"/>
                <a:gd name="T4" fmla="*/ 0 60000 65536"/>
                <a:gd name="T5" fmla="*/ 0 60000 65536"/>
                <a:gd name="T6" fmla="*/ 0 w 122554"/>
                <a:gd name="T7" fmla="*/ 0 h 192405"/>
                <a:gd name="T8" fmla="*/ 122554 w 122554"/>
                <a:gd name="T9" fmla="*/ 192405 h 1924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2554" h="192405">
                  <a:moveTo>
                    <a:pt x="0" y="0"/>
                  </a:moveTo>
                  <a:lnTo>
                    <a:pt x="122046" y="192150"/>
                  </a:lnTo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378" name="Группа 102"/>
            <p:cNvGrpSpPr>
              <a:grpSpLocks/>
            </p:cNvGrpSpPr>
            <p:nvPr/>
          </p:nvGrpSpPr>
          <p:grpSpPr bwMode="auto">
            <a:xfrm>
              <a:off x="1124483" y="4110065"/>
              <a:ext cx="589546" cy="516768"/>
              <a:chOff x="6897116" y="5087492"/>
              <a:chExt cx="612140" cy="536575"/>
            </a:xfrm>
          </p:grpSpPr>
          <p:sp>
            <p:nvSpPr>
              <p:cNvPr id="379" name="object 184"/>
              <p:cNvSpPr>
                <a:spLocks/>
              </p:cNvSpPr>
              <p:nvPr/>
            </p:nvSpPr>
            <p:spPr bwMode="auto">
              <a:xfrm>
                <a:off x="6897116" y="5087492"/>
                <a:ext cx="612140" cy="100965"/>
              </a:xfrm>
              <a:custGeom>
                <a:avLst/>
                <a:gdLst>
                  <a:gd name="T0" fmla="*/ 489457 w 612140"/>
                  <a:gd name="T1" fmla="*/ 0 h 100964"/>
                  <a:gd name="T2" fmla="*/ 122427 w 612140"/>
                  <a:gd name="T3" fmla="*/ 0 h 100964"/>
                  <a:gd name="T4" fmla="*/ 0 w 612140"/>
                  <a:gd name="T5" fmla="*/ 100591 h 100964"/>
                  <a:gd name="T6" fmla="*/ 611758 w 612140"/>
                  <a:gd name="T7" fmla="*/ 100591 h 100964"/>
                  <a:gd name="T8" fmla="*/ 489457 w 612140"/>
                  <a:gd name="T9" fmla="*/ 0 h 1009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140"/>
                  <a:gd name="T16" fmla="*/ 0 h 100964"/>
                  <a:gd name="T17" fmla="*/ 612140 w 612140"/>
                  <a:gd name="T18" fmla="*/ 100964 h 1009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140" h="100964">
                    <a:moveTo>
                      <a:pt x="489457" y="0"/>
                    </a:moveTo>
                    <a:lnTo>
                      <a:pt x="122427" y="0"/>
                    </a:lnTo>
                    <a:lnTo>
                      <a:pt x="0" y="100583"/>
                    </a:lnTo>
                    <a:lnTo>
                      <a:pt x="611758" y="100583"/>
                    </a:lnTo>
                    <a:lnTo>
                      <a:pt x="489457" y="0"/>
                    </a:lnTo>
                    <a:close/>
                  </a:path>
                </a:pathLst>
              </a:custGeom>
              <a:solidFill>
                <a:srgbClr val="005A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0" name="Группа 286"/>
              <p:cNvGrpSpPr>
                <a:grpSpLocks/>
              </p:cNvGrpSpPr>
              <p:nvPr/>
            </p:nvGrpSpPr>
            <p:grpSpPr bwMode="auto">
              <a:xfrm>
                <a:off x="6897116" y="5087492"/>
                <a:ext cx="612140" cy="536575"/>
                <a:chOff x="6897116" y="5087492"/>
                <a:chExt cx="612140" cy="536575"/>
              </a:xfrm>
            </p:grpSpPr>
            <p:sp>
              <p:nvSpPr>
                <p:cNvPr id="381" name="object 179"/>
                <p:cNvSpPr>
                  <a:spLocks/>
                </p:cNvSpPr>
                <p:nvPr/>
              </p:nvSpPr>
              <p:spPr bwMode="auto">
                <a:xfrm>
                  <a:off x="6946392" y="5154485"/>
                  <a:ext cx="504190" cy="252095"/>
                </a:xfrm>
                <a:custGeom>
                  <a:avLst/>
                  <a:gdLst>
                    <a:gd name="T0" fmla="*/ 0 w 504190"/>
                    <a:gd name="T1" fmla="*/ 251777 h 252095"/>
                    <a:gd name="T2" fmla="*/ 504050 w 504190"/>
                    <a:gd name="T3" fmla="*/ 251777 h 252095"/>
                    <a:gd name="T4" fmla="*/ 504050 w 504190"/>
                    <a:gd name="T5" fmla="*/ 0 h 252095"/>
                    <a:gd name="T6" fmla="*/ 0 w 504190"/>
                    <a:gd name="T7" fmla="*/ 0 h 252095"/>
                    <a:gd name="T8" fmla="*/ 0 w 504190"/>
                    <a:gd name="T9" fmla="*/ 251777 h 2520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4190"/>
                    <a:gd name="T16" fmla="*/ 0 h 252095"/>
                    <a:gd name="T17" fmla="*/ 504190 w 504190"/>
                    <a:gd name="T18" fmla="*/ 252095 h 2520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4190" h="252095">
                      <a:moveTo>
                        <a:pt x="0" y="251777"/>
                      </a:moveTo>
                      <a:lnTo>
                        <a:pt x="504050" y="251777"/>
                      </a:lnTo>
                      <a:lnTo>
                        <a:pt x="504050" y="0"/>
                      </a:lnTo>
                      <a:lnTo>
                        <a:pt x="0" y="0"/>
                      </a:lnTo>
                      <a:lnTo>
                        <a:pt x="0" y="251777"/>
                      </a:lnTo>
                      <a:close/>
                    </a:path>
                  </a:pathLst>
                </a:custGeom>
                <a:solidFill>
                  <a:srgbClr val="005A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382" name="Группа 285"/>
                <p:cNvGrpSpPr>
                  <a:grpSpLocks/>
                </p:cNvGrpSpPr>
                <p:nvPr/>
              </p:nvGrpSpPr>
              <p:grpSpPr bwMode="auto">
                <a:xfrm>
                  <a:off x="6897116" y="5087492"/>
                  <a:ext cx="612140" cy="536575"/>
                  <a:chOff x="6897116" y="5087492"/>
                  <a:chExt cx="612140" cy="536575"/>
                </a:xfrm>
              </p:grpSpPr>
              <p:sp>
                <p:nvSpPr>
                  <p:cNvPr id="383" name="object 174"/>
                  <p:cNvSpPr>
                    <a:spLocks/>
                  </p:cNvSpPr>
                  <p:nvPr/>
                </p:nvSpPr>
                <p:spPr bwMode="auto">
                  <a:xfrm>
                    <a:off x="6946392" y="5406263"/>
                    <a:ext cx="504190" cy="217804"/>
                  </a:xfrm>
                  <a:custGeom>
                    <a:avLst/>
                    <a:gdLst>
                      <a:gd name="T0" fmla="*/ 0 w 504190"/>
                      <a:gd name="T1" fmla="*/ 217271 h 217804"/>
                      <a:gd name="T2" fmla="*/ 504050 w 504190"/>
                      <a:gd name="T3" fmla="*/ 217271 h 217804"/>
                      <a:gd name="T4" fmla="*/ 504050 w 504190"/>
                      <a:gd name="T5" fmla="*/ 0 h 217804"/>
                      <a:gd name="T6" fmla="*/ 0 w 504190"/>
                      <a:gd name="T7" fmla="*/ 0 h 217804"/>
                      <a:gd name="T8" fmla="*/ 0 w 504190"/>
                      <a:gd name="T9" fmla="*/ 217271 h 21780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04190"/>
                      <a:gd name="T16" fmla="*/ 0 h 217804"/>
                      <a:gd name="T17" fmla="*/ 504190 w 504190"/>
                      <a:gd name="T18" fmla="*/ 217804 h 21780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04190" h="217804">
                        <a:moveTo>
                          <a:pt x="0" y="217271"/>
                        </a:moveTo>
                        <a:lnTo>
                          <a:pt x="504050" y="217271"/>
                        </a:lnTo>
                        <a:lnTo>
                          <a:pt x="504050" y="0"/>
                        </a:lnTo>
                        <a:lnTo>
                          <a:pt x="0" y="0"/>
                        </a:lnTo>
                        <a:lnTo>
                          <a:pt x="0" y="217271"/>
                        </a:lnTo>
                        <a:close/>
                      </a:path>
                    </a:pathLst>
                  </a:custGeom>
                  <a:solidFill>
                    <a:srgbClr val="005A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4" name="object 176"/>
                  <p:cNvSpPr>
                    <a:spLocks/>
                  </p:cNvSpPr>
                  <p:nvPr/>
                </p:nvSpPr>
                <p:spPr bwMode="auto">
                  <a:xfrm>
                    <a:off x="7018401" y="5451033"/>
                    <a:ext cx="71755" cy="86360"/>
                  </a:xfrm>
                  <a:custGeom>
                    <a:avLst/>
                    <a:gdLst>
                      <a:gd name="T0" fmla="*/ 0 w 71754"/>
                      <a:gd name="T1" fmla="*/ 86039 h 86360"/>
                      <a:gd name="T2" fmla="*/ 71315 w 71754"/>
                      <a:gd name="T3" fmla="*/ 86039 h 86360"/>
                      <a:gd name="T4" fmla="*/ 71315 w 71754"/>
                      <a:gd name="T5" fmla="*/ 0 h 86360"/>
                      <a:gd name="T6" fmla="*/ 0 w 71754"/>
                      <a:gd name="T7" fmla="*/ 0 h 86360"/>
                      <a:gd name="T8" fmla="*/ 0 w 71754"/>
                      <a:gd name="T9" fmla="*/ 86039 h 863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754"/>
                      <a:gd name="T16" fmla="*/ 0 h 86360"/>
                      <a:gd name="T17" fmla="*/ 71754 w 71754"/>
                      <a:gd name="T18" fmla="*/ 86360 h 8636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754" h="86360">
                        <a:moveTo>
                          <a:pt x="0" y="86039"/>
                        </a:moveTo>
                        <a:lnTo>
                          <a:pt x="71307" y="86039"/>
                        </a:lnTo>
                        <a:lnTo>
                          <a:pt x="71307" y="0"/>
                        </a:lnTo>
                        <a:lnTo>
                          <a:pt x="0" y="0"/>
                        </a:lnTo>
                        <a:lnTo>
                          <a:pt x="0" y="860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5" name="object 177"/>
                  <p:cNvSpPr>
                    <a:spLocks/>
                  </p:cNvSpPr>
                  <p:nvPr/>
                </p:nvSpPr>
                <p:spPr bwMode="auto">
                  <a:xfrm>
                    <a:off x="7162800" y="5449763"/>
                    <a:ext cx="71755" cy="86360"/>
                  </a:xfrm>
                  <a:custGeom>
                    <a:avLst/>
                    <a:gdLst>
                      <a:gd name="T0" fmla="*/ 0 w 71754"/>
                      <a:gd name="T1" fmla="*/ 86039 h 86360"/>
                      <a:gd name="T2" fmla="*/ 71315 w 71754"/>
                      <a:gd name="T3" fmla="*/ 86039 h 86360"/>
                      <a:gd name="T4" fmla="*/ 71315 w 71754"/>
                      <a:gd name="T5" fmla="*/ 0 h 86360"/>
                      <a:gd name="T6" fmla="*/ 0 w 71754"/>
                      <a:gd name="T7" fmla="*/ 0 h 86360"/>
                      <a:gd name="T8" fmla="*/ 0 w 71754"/>
                      <a:gd name="T9" fmla="*/ 86039 h 863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754"/>
                      <a:gd name="T16" fmla="*/ 0 h 86360"/>
                      <a:gd name="T17" fmla="*/ 71754 w 71754"/>
                      <a:gd name="T18" fmla="*/ 86360 h 8636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754" h="86360">
                        <a:moveTo>
                          <a:pt x="0" y="86039"/>
                        </a:moveTo>
                        <a:lnTo>
                          <a:pt x="71307" y="86039"/>
                        </a:lnTo>
                        <a:lnTo>
                          <a:pt x="71307" y="0"/>
                        </a:lnTo>
                        <a:lnTo>
                          <a:pt x="0" y="0"/>
                        </a:lnTo>
                        <a:lnTo>
                          <a:pt x="0" y="860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6" name="object 178"/>
                  <p:cNvSpPr>
                    <a:spLocks/>
                  </p:cNvSpPr>
                  <p:nvPr/>
                </p:nvSpPr>
                <p:spPr bwMode="auto">
                  <a:xfrm>
                    <a:off x="7306436" y="5448746"/>
                    <a:ext cx="71755" cy="86360"/>
                  </a:xfrm>
                  <a:custGeom>
                    <a:avLst/>
                    <a:gdLst>
                      <a:gd name="T0" fmla="*/ 0 w 71754"/>
                      <a:gd name="T1" fmla="*/ 86039 h 86360"/>
                      <a:gd name="T2" fmla="*/ 71315 w 71754"/>
                      <a:gd name="T3" fmla="*/ 86039 h 86360"/>
                      <a:gd name="T4" fmla="*/ 71315 w 71754"/>
                      <a:gd name="T5" fmla="*/ 0 h 86360"/>
                      <a:gd name="T6" fmla="*/ 0 w 71754"/>
                      <a:gd name="T7" fmla="*/ 0 h 86360"/>
                      <a:gd name="T8" fmla="*/ 0 w 71754"/>
                      <a:gd name="T9" fmla="*/ 86039 h 863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754"/>
                      <a:gd name="T16" fmla="*/ 0 h 86360"/>
                      <a:gd name="T17" fmla="*/ 71754 w 71754"/>
                      <a:gd name="T18" fmla="*/ 86360 h 8636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754" h="86360">
                        <a:moveTo>
                          <a:pt x="0" y="86039"/>
                        </a:moveTo>
                        <a:lnTo>
                          <a:pt x="71307" y="86039"/>
                        </a:lnTo>
                        <a:lnTo>
                          <a:pt x="71307" y="0"/>
                        </a:lnTo>
                        <a:lnTo>
                          <a:pt x="0" y="0"/>
                        </a:lnTo>
                        <a:lnTo>
                          <a:pt x="0" y="860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7" name="object 180"/>
                  <p:cNvSpPr>
                    <a:spLocks/>
                  </p:cNvSpPr>
                  <p:nvPr/>
                </p:nvSpPr>
                <p:spPr bwMode="auto">
                  <a:xfrm>
                    <a:off x="6946392" y="5154485"/>
                    <a:ext cx="504190" cy="252095"/>
                  </a:xfrm>
                  <a:custGeom>
                    <a:avLst/>
                    <a:gdLst>
                      <a:gd name="T0" fmla="*/ 0 w 504190"/>
                      <a:gd name="T1" fmla="*/ 251777 h 252095"/>
                      <a:gd name="T2" fmla="*/ 504050 w 504190"/>
                      <a:gd name="T3" fmla="*/ 251777 h 252095"/>
                      <a:gd name="T4" fmla="*/ 504050 w 504190"/>
                      <a:gd name="T5" fmla="*/ 0 h 252095"/>
                      <a:gd name="T6" fmla="*/ 0 w 504190"/>
                      <a:gd name="T7" fmla="*/ 0 h 252095"/>
                      <a:gd name="T8" fmla="*/ 0 w 504190"/>
                      <a:gd name="T9" fmla="*/ 251777 h 2520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04190"/>
                      <a:gd name="T16" fmla="*/ 0 h 252095"/>
                      <a:gd name="T17" fmla="*/ 504190 w 504190"/>
                      <a:gd name="T18" fmla="*/ 252095 h 2520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04190" h="252095">
                        <a:moveTo>
                          <a:pt x="0" y="251777"/>
                        </a:moveTo>
                        <a:lnTo>
                          <a:pt x="504050" y="251777"/>
                        </a:lnTo>
                        <a:lnTo>
                          <a:pt x="504050" y="0"/>
                        </a:lnTo>
                        <a:lnTo>
                          <a:pt x="0" y="0"/>
                        </a:lnTo>
                        <a:lnTo>
                          <a:pt x="0" y="251777"/>
                        </a:lnTo>
                        <a:close/>
                      </a:path>
                    </a:pathLst>
                  </a:custGeom>
                  <a:noFill/>
                  <a:ln w="3175">
                    <a:solidFill>
                      <a:srgbClr val="005A00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8" name="object 181"/>
                  <p:cNvSpPr>
                    <a:spLocks/>
                  </p:cNvSpPr>
                  <p:nvPr/>
                </p:nvSpPr>
                <p:spPr bwMode="auto">
                  <a:xfrm>
                    <a:off x="7018401" y="5233735"/>
                    <a:ext cx="71755" cy="86360"/>
                  </a:xfrm>
                  <a:custGeom>
                    <a:avLst/>
                    <a:gdLst>
                      <a:gd name="T0" fmla="*/ 0 w 71754"/>
                      <a:gd name="T1" fmla="*/ 86039 h 86360"/>
                      <a:gd name="T2" fmla="*/ 71315 w 71754"/>
                      <a:gd name="T3" fmla="*/ 86039 h 86360"/>
                      <a:gd name="T4" fmla="*/ 71315 w 71754"/>
                      <a:gd name="T5" fmla="*/ 0 h 86360"/>
                      <a:gd name="T6" fmla="*/ 0 w 71754"/>
                      <a:gd name="T7" fmla="*/ 0 h 86360"/>
                      <a:gd name="T8" fmla="*/ 0 w 71754"/>
                      <a:gd name="T9" fmla="*/ 86039 h 863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754"/>
                      <a:gd name="T16" fmla="*/ 0 h 86360"/>
                      <a:gd name="T17" fmla="*/ 71754 w 71754"/>
                      <a:gd name="T18" fmla="*/ 86360 h 8636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754" h="86360">
                        <a:moveTo>
                          <a:pt x="0" y="86039"/>
                        </a:moveTo>
                        <a:lnTo>
                          <a:pt x="71307" y="86039"/>
                        </a:lnTo>
                        <a:lnTo>
                          <a:pt x="71307" y="0"/>
                        </a:lnTo>
                        <a:lnTo>
                          <a:pt x="0" y="0"/>
                        </a:lnTo>
                        <a:lnTo>
                          <a:pt x="0" y="860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9" name="object 182"/>
                  <p:cNvSpPr>
                    <a:spLocks/>
                  </p:cNvSpPr>
                  <p:nvPr/>
                </p:nvSpPr>
                <p:spPr bwMode="auto">
                  <a:xfrm>
                    <a:off x="7162800" y="5232465"/>
                    <a:ext cx="71755" cy="86360"/>
                  </a:xfrm>
                  <a:custGeom>
                    <a:avLst/>
                    <a:gdLst>
                      <a:gd name="T0" fmla="*/ 0 w 71754"/>
                      <a:gd name="T1" fmla="*/ 86039 h 86360"/>
                      <a:gd name="T2" fmla="*/ 71315 w 71754"/>
                      <a:gd name="T3" fmla="*/ 86039 h 86360"/>
                      <a:gd name="T4" fmla="*/ 71315 w 71754"/>
                      <a:gd name="T5" fmla="*/ 0 h 86360"/>
                      <a:gd name="T6" fmla="*/ 0 w 71754"/>
                      <a:gd name="T7" fmla="*/ 0 h 86360"/>
                      <a:gd name="T8" fmla="*/ 0 w 71754"/>
                      <a:gd name="T9" fmla="*/ 86039 h 863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754"/>
                      <a:gd name="T16" fmla="*/ 0 h 86360"/>
                      <a:gd name="T17" fmla="*/ 71754 w 71754"/>
                      <a:gd name="T18" fmla="*/ 86360 h 8636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754" h="86360">
                        <a:moveTo>
                          <a:pt x="0" y="86039"/>
                        </a:moveTo>
                        <a:lnTo>
                          <a:pt x="71307" y="86039"/>
                        </a:lnTo>
                        <a:lnTo>
                          <a:pt x="71307" y="0"/>
                        </a:lnTo>
                        <a:lnTo>
                          <a:pt x="0" y="0"/>
                        </a:lnTo>
                        <a:lnTo>
                          <a:pt x="0" y="860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90" name="object 183"/>
                  <p:cNvSpPr>
                    <a:spLocks/>
                  </p:cNvSpPr>
                  <p:nvPr/>
                </p:nvSpPr>
                <p:spPr bwMode="auto">
                  <a:xfrm>
                    <a:off x="7306436" y="5231450"/>
                    <a:ext cx="71755" cy="86360"/>
                  </a:xfrm>
                  <a:custGeom>
                    <a:avLst/>
                    <a:gdLst>
                      <a:gd name="T0" fmla="*/ 0 w 71754"/>
                      <a:gd name="T1" fmla="*/ 86039 h 86360"/>
                      <a:gd name="T2" fmla="*/ 71315 w 71754"/>
                      <a:gd name="T3" fmla="*/ 86039 h 86360"/>
                      <a:gd name="T4" fmla="*/ 71315 w 71754"/>
                      <a:gd name="T5" fmla="*/ 0 h 86360"/>
                      <a:gd name="T6" fmla="*/ 0 w 71754"/>
                      <a:gd name="T7" fmla="*/ 0 h 86360"/>
                      <a:gd name="T8" fmla="*/ 0 w 71754"/>
                      <a:gd name="T9" fmla="*/ 86039 h 863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754"/>
                      <a:gd name="T16" fmla="*/ 0 h 86360"/>
                      <a:gd name="T17" fmla="*/ 71754 w 71754"/>
                      <a:gd name="T18" fmla="*/ 86360 h 8636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754" h="86360">
                        <a:moveTo>
                          <a:pt x="0" y="86039"/>
                        </a:moveTo>
                        <a:lnTo>
                          <a:pt x="71307" y="86039"/>
                        </a:lnTo>
                        <a:lnTo>
                          <a:pt x="71307" y="0"/>
                        </a:lnTo>
                        <a:lnTo>
                          <a:pt x="0" y="0"/>
                        </a:lnTo>
                        <a:lnTo>
                          <a:pt x="0" y="860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91" name="object 185"/>
                  <p:cNvSpPr>
                    <a:spLocks/>
                  </p:cNvSpPr>
                  <p:nvPr/>
                </p:nvSpPr>
                <p:spPr bwMode="auto">
                  <a:xfrm>
                    <a:off x="6897116" y="5087492"/>
                    <a:ext cx="612140" cy="100965"/>
                  </a:xfrm>
                  <a:custGeom>
                    <a:avLst/>
                    <a:gdLst>
                      <a:gd name="T0" fmla="*/ 0 w 612140"/>
                      <a:gd name="T1" fmla="*/ 100591 h 100964"/>
                      <a:gd name="T2" fmla="*/ 611758 w 612140"/>
                      <a:gd name="T3" fmla="*/ 100591 h 100964"/>
                      <a:gd name="T4" fmla="*/ 489457 w 612140"/>
                      <a:gd name="T5" fmla="*/ 0 h 100964"/>
                      <a:gd name="T6" fmla="*/ 122427 w 612140"/>
                      <a:gd name="T7" fmla="*/ 0 h 100964"/>
                      <a:gd name="T8" fmla="*/ 0 w 612140"/>
                      <a:gd name="T9" fmla="*/ 100591 h 1009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12140"/>
                      <a:gd name="T16" fmla="*/ 0 h 100964"/>
                      <a:gd name="T17" fmla="*/ 612140 w 612140"/>
                      <a:gd name="T18" fmla="*/ 100964 h 1009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12140" h="100964">
                        <a:moveTo>
                          <a:pt x="0" y="100583"/>
                        </a:moveTo>
                        <a:lnTo>
                          <a:pt x="611758" y="100583"/>
                        </a:lnTo>
                        <a:lnTo>
                          <a:pt x="489457" y="0"/>
                        </a:lnTo>
                        <a:lnTo>
                          <a:pt x="122427" y="0"/>
                        </a:lnTo>
                        <a:lnTo>
                          <a:pt x="0" y="100583"/>
                        </a:lnTo>
                        <a:close/>
                      </a:path>
                    </a:pathLst>
                  </a:custGeom>
                  <a:noFill/>
                  <a:ln w="3175">
                    <a:solidFill>
                      <a:srgbClr val="005A00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304800" y="6324600"/>
            <a:ext cx="86868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FF"/>
                </a:solidFill>
                <a:cs typeface="Times New Roman" pitchFamily="18" charset="0"/>
              </a:rPr>
              <a:t>НАЦИОНАЛЬНАЯ БЕЗОПАСНОСТЬ И ПРАВООХРАНИТЕЛЬНАЯ ДЕЯТЕЛЬНОСТЬ; 104,9 </a:t>
            </a:r>
            <a:r>
              <a:rPr lang="ru-RU" sz="1300" b="1" dirty="0" smtClean="0">
                <a:solidFill>
                  <a:srgbClr val="0000FF"/>
                </a:solidFill>
                <a:cs typeface="Times New Roman" pitchFamily="18" charset="0"/>
              </a:rPr>
              <a:t>МЛН. РУБ.</a:t>
            </a: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228600"/>
            <a:ext cx="7543800" cy="18288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мероприятия для обеспечения безопасности  профинансированы бюджетом города в 2015 году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6" name="Группа 261"/>
          <p:cNvGrpSpPr>
            <a:grpSpLocks/>
          </p:cNvGrpSpPr>
          <p:nvPr/>
        </p:nvGrpSpPr>
        <p:grpSpPr bwMode="auto">
          <a:xfrm>
            <a:off x="1086601" y="2514942"/>
            <a:ext cx="6740693" cy="1030244"/>
            <a:chOff x="1926544" y="1588076"/>
            <a:chExt cx="6413521" cy="1039654"/>
          </a:xfrm>
        </p:grpSpPr>
        <p:sp>
          <p:nvSpPr>
            <p:cNvPr id="72" name="object 26"/>
            <p:cNvSpPr>
              <a:spLocks noChangeArrowheads="1"/>
            </p:cNvSpPr>
            <p:nvPr/>
          </p:nvSpPr>
          <p:spPr bwMode="auto">
            <a:xfrm>
              <a:off x="2196119" y="1588076"/>
              <a:ext cx="6143946" cy="574131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endParaRPr lang="ru-RU" sz="1400"/>
            </a:p>
          </p:txBody>
        </p:sp>
        <p:sp>
          <p:nvSpPr>
            <p:cNvPr id="66" name="object 83"/>
            <p:cNvSpPr txBox="1"/>
            <p:nvPr/>
          </p:nvSpPr>
          <p:spPr bwMode="auto">
            <a:xfrm>
              <a:off x="1926544" y="2403190"/>
              <a:ext cx="1873471" cy="224540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>
              <a:spAutoFit/>
            </a:bodyPr>
            <a:lstStyle/>
            <a:p>
              <a:pPr marL="1270" algn="ctr">
                <a:defRPr/>
              </a:pPr>
              <a:endParaRPr sz="1400">
                <a:latin typeface="Times New Roman"/>
                <a:cs typeface="Times New Roman"/>
              </a:endParaRPr>
            </a:p>
          </p:txBody>
        </p:sp>
      </p:grpSp>
      <p:sp>
        <p:nvSpPr>
          <p:cNvPr id="74" name="object 27"/>
          <p:cNvSpPr>
            <a:spLocks noChangeArrowheads="1"/>
          </p:cNvSpPr>
          <p:nvPr/>
        </p:nvSpPr>
        <p:spPr bwMode="auto">
          <a:xfrm>
            <a:off x="1143000" y="2438400"/>
            <a:ext cx="7239000" cy="6096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0" tIns="0" rIns="0" bIns="0" anchor="ctr"/>
          <a:lstStyle/>
          <a:p>
            <a:pPr marL="115888" algn="ctr"/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На территории Березовского городского округа на обеспечение первичных мер пожарной безопасности создано 12 добровольных пожарных дружин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6" name="object 27"/>
          <p:cNvSpPr>
            <a:spLocks noChangeArrowheads="1"/>
          </p:cNvSpPr>
          <p:nvPr/>
        </p:nvSpPr>
        <p:spPr bwMode="auto">
          <a:xfrm>
            <a:off x="1143000" y="3124200"/>
            <a:ext cx="7239000" cy="609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0" tIns="0" rIns="0" bIns="0" anchor="ctr"/>
          <a:lstStyle/>
          <a:p>
            <a:pPr marL="182563" algn="ctr"/>
            <a:r>
              <a:rPr lang="ru-RU" sz="1400" dirty="0" smtClean="0">
                <a:solidFill>
                  <a:srgbClr val="333333"/>
                </a:solidFill>
                <a:cs typeface="Times New Roman" pitchFamily="18" charset="0"/>
              </a:rPr>
              <a:t>На содержание единой дежурной диспетчерской службы  использовано</a:t>
            </a:r>
          </a:p>
          <a:p>
            <a:pPr marL="182563" algn="ctr"/>
            <a:r>
              <a:rPr lang="ru-RU" sz="1400" dirty="0" smtClean="0">
                <a:solidFill>
                  <a:srgbClr val="333333"/>
                </a:solidFill>
                <a:cs typeface="Times New Roman" pitchFamily="18" charset="0"/>
              </a:rPr>
              <a:t> 4 731, 30 тысяч рублей</a:t>
            </a: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143000" y="3657600"/>
            <a:ext cx="731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613" algn="ctr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143000" y="4800600"/>
            <a:ext cx="7239000" cy="523220"/>
          </a:xfrm>
          <a:prstGeom prst="rect">
            <a:avLst/>
          </a:prstGeom>
          <a:solidFill>
            <a:srgbClr val="92D05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234950" algn="ctr"/>
            <a:r>
              <a:rPr lang="ru-RU" sz="1400" dirty="0" smtClean="0">
                <a:solidFill>
                  <a:srgbClr val="333333"/>
                </a:solidFill>
                <a:cs typeface="Times New Roman" pitchFamily="18" charset="0"/>
              </a:rPr>
              <a:t>Количество созданных и поддерживаемых в состоянии постоянной готовности к использованию систем оповещения составило 7 единиц.</a:t>
            </a: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143000" y="5486400"/>
            <a:ext cx="7239000" cy="738664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182563" indent="-60325" algn="ctr"/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В целях противопожарной безопасности проведены работы по опашке лесных массивов. Протяженность защитных противопожарных полос  за счет бюджетных средств составила 204 км.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143000" y="3886200"/>
            <a:ext cx="7239000" cy="830997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201613" algn="ctr"/>
            <a:r>
              <a:rPr lang="ru-RU" sz="1200" dirty="0" smtClean="0">
                <a:solidFill>
                  <a:schemeClr val="bg1"/>
                </a:solidFill>
                <a:cs typeface="Times New Roman" pitchFamily="18" charset="0"/>
              </a:rPr>
              <a:t>На мероприятия по откачке шахтных вод и закладке подземных пустот, обеспечивающих экологическую безопасность городского округа направлено 98 643,0 тысяч рублей.</a:t>
            </a:r>
          </a:p>
          <a:p>
            <a:pPr marL="201613" algn="ctr"/>
            <a:r>
              <a:rPr lang="ru-RU" sz="1200" dirty="0" smtClean="0">
                <a:solidFill>
                  <a:schemeClr val="bg1"/>
                </a:solidFill>
                <a:cs typeface="Times New Roman" pitchFamily="18" charset="0"/>
              </a:rPr>
              <a:t>Объём откаченных шахтных вод составило 6,26 тыс.куб.м.; закладки подземных пустот – 5,0 тыс.куб.м.</a:t>
            </a:r>
            <a:endParaRPr lang="ru-RU" sz="1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grpSp>
        <p:nvGrpSpPr>
          <p:cNvPr id="83" name="Группа 118"/>
          <p:cNvGrpSpPr>
            <a:grpSpLocks/>
          </p:cNvGrpSpPr>
          <p:nvPr/>
        </p:nvGrpSpPr>
        <p:grpSpPr bwMode="auto">
          <a:xfrm>
            <a:off x="304800" y="2362200"/>
            <a:ext cx="762000" cy="3886200"/>
            <a:chOff x="4267072" y="1119795"/>
            <a:chExt cx="808990" cy="4074794"/>
          </a:xfrm>
        </p:grpSpPr>
        <p:sp>
          <p:nvSpPr>
            <p:cNvPr id="84" name="object 14"/>
            <p:cNvSpPr>
              <a:spLocks/>
            </p:cNvSpPr>
            <p:nvPr/>
          </p:nvSpPr>
          <p:spPr bwMode="auto">
            <a:xfrm>
              <a:off x="4267072" y="1946692"/>
              <a:ext cx="808990" cy="767080"/>
            </a:xfrm>
            <a:custGeom>
              <a:avLst/>
              <a:gdLst>
                <a:gd name="T0" fmla="*/ 404494 w 808989"/>
                <a:gd name="T1" fmla="*/ 0 h 767080"/>
                <a:gd name="T2" fmla="*/ 338884 w 808989"/>
                <a:gd name="T3" fmla="*/ 5015 h 767080"/>
                <a:gd name="T4" fmla="*/ 276644 w 808989"/>
                <a:gd name="T5" fmla="*/ 19537 h 767080"/>
                <a:gd name="T6" fmla="*/ 218607 w 808989"/>
                <a:gd name="T7" fmla="*/ 42776 h 767080"/>
                <a:gd name="T8" fmla="*/ 165606 w 808989"/>
                <a:gd name="T9" fmla="*/ 73944 h 767080"/>
                <a:gd name="T10" fmla="*/ 118475 w 808989"/>
                <a:gd name="T11" fmla="*/ 112252 h 767080"/>
                <a:gd name="T12" fmla="*/ 78045 w 808989"/>
                <a:gd name="T13" fmla="*/ 156911 h 767080"/>
                <a:gd name="T14" fmla="*/ 45149 w 808989"/>
                <a:gd name="T15" fmla="*/ 207132 h 767080"/>
                <a:gd name="T16" fmla="*/ 20621 w 808989"/>
                <a:gd name="T17" fmla="*/ 262127 h 767080"/>
                <a:gd name="T18" fmla="*/ 5294 w 808989"/>
                <a:gd name="T19" fmla="*/ 321108 h 767080"/>
                <a:gd name="T20" fmla="*/ 0 w 808989"/>
                <a:gd name="T21" fmla="*/ 383286 h 767080"/>
                <a:gd name="T22" fmla="*/ 1340 w 808989"/>
                <a:gd name="T23" fmla="*/ 414743 h 767080"/>
                <a:gd name="T24" fmla="*/ 11755 w 808989"/>
                <a:gd name="T25" fmla="*/ 475451 h 767080"/>
                <a:gd name="T26" fmla="*/ 31787 w 808989"/>
                <a:gd name="T27" fmla="*/ 532562 h 767080"/>
                <a:gd name="T28" fmla="*/ 60603 w 808989"/>
                <a:gd name="T29" fmla="*/ 585288 h 767080"/>
                <a:gd name="T30" fmla="*/ 97370 w 808989"/>
                <a:gd name="T31" fmla="*/ 632840 h 767080"/>
                <a:gd name="T32" fmla="*/ 141255 w 808989"/>
                <a:gd name="T33" fmla="*/ 674432 h 767080"/>
                <a:gd name="T34" fmla="*/ 191425 w 808989"/>
                <a:gd name="T35" fmla="*/ 709274 h 767080"/>
                <a:gd name="T36" fmla="*/ 247048 w 808989"/>
                <a:gd name="T37" fmla="*/ 736580 h 767080"/>
                <a:gd name="T38" fmla="*/ 307291 w 808989"/>
                <a:gd name="T39" fmla="*/ 755560 h 767080"/>
                <a:gd name="T40" fmla="*/ 371320 w 808989"/>
                <a:gd name="T41" fmla="*/ 765428 h 767080"/>
                <a:gd name="T42" fmla="*/ 404494 w 808989"/>
                <a:gd name="T43" fmla="*/ 766699 h 767080"/>
                <a:gd name="T44" fmla="*/ 437677 w 808989"/>
                <a:gd name="T45" fmla="*/ 765428 h 767080"/>
                <a:gd name="T46" fmla="*/ 501706 w 808989"/>
                <a:gd name="T47" fmla="*/ 755560 h 767080"/>
                <a:gd name="T48" fmla="*/ 561949 w 808989"/>
                <a:gd name="T49" fmla="*/ 736580 h 767080"/>
                <a:gd name="T50" fmla="*/ 617572 w 808989"/>
                <a:gd name="T51" fmla="*/ 709274 h 767080"/>
                <a:gd name="T52" fmla="*/ 667742 w 808989"/>
                <a:gd name="T53" fmla="*/ 674432 h 767080"/>
                <a:gd name="T54" fmla="*/ 711627 w 808989"/>
                <a:gd name="T55" fmla="*/ 632840 h 767080"/>
                <a:gd name="T56" fmla="*/ 748394 w 808989"/>
                <a:gd name="T57" fmla="*/ 585288 h 767080"/>
                <a:gd name="T58" fmla="*/ 777210 w 808989"/>
                <a:gd name="T59" fmla="*/ 532562 h 767080"/>
                <a:gd name="T60" fmla="*/ 797242 w 808989"/>
                <a:gd name="T61" fmla="*/ 475451 h 767080"/>
                <a:gd name="T62" fmla="*/ 807657 w 808989"/>
                <a:gd name="T63" fmla="*/ 414743 h 767080"/>
                <a:gd name="T64" fmla="*/ 808997 w 808989"/>
                <a:gd name="T65" fmla="*/ 383286 h 767080"/>
                <a:gd name="T66" fmla="*/ 807657 w 808989"/>
                <a:gd name="T67" fmla="*/ 351847 h 767080"/>
                <a:gd name="T68" fmla="*/ 797242 w 808989"/>
                <a:gd name="T69" fmla="*/ 291169 h 767080"/>
                <a:gd name="T70" fmla="*/ 777210 w 808989"/>
                <a:gd name="T71" fmla="*/ 234082 h 767080"/>
                <a:gd name="T72" fmla="*/ 748394 w 808989"/>
                <a:gd name="T73" fmla="*/ 181375 h 767080"/>
                <a:gd name="T74" fmla="*/ 711627 w 808989"/>
                <a:gd name="T75" fmla="*/ 133836 h 767080"/>
                <a:gd name="T76" fmla="*/ 667742 w 808989"/>
                <a:gd name="T77" fmla="*/ 92255 h 767080"/>
                <a:gd name="T78" fmla="*/ 617572 w 808989"/>
                <a:gd name="T79" fmla="*/ 57418 h 767080"/>
                <a:gd name="T80" fmla="*/ 561949 w 808989"/>
                <a:gd name="T81" fmla="*/ 30116 h 767080"/>
                <a:gd name="T82" fmla="*/ 501706 w 808989"/>
                <a:gd name="T83" fmla="*/ 11137 h 767080"/>
                <a:gd name="T84" fmla="*/ 437677 w 808989"/>
                <a:gd name="T85" fmla="*/ 1270 h 767080"/>
                <a:gd name="T86" fmla="*/ 404494 w 808989"/>
                <a:gd name="T87" fmla="*/ 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404494" y="0"/>
                  </a:moveTo>
                  <a:lnTo>
                    <a:pt x="338884" y="5015"/>
                  </a:lnTo>
                  <a:lnTo>
                    <a:pt x="276644" y="19537"/>
                  </a:lnTo>
                  <a:lnTo>
                    <a:pt x="218607" y="42776"/>
                  </a:lnTo>
                  <a:lnTo>
                    <a:pt x="165606" y="73944"/>
                  </a:lnTo>
                  <a:lnTo>
                    <a:pt x="118475" y="112252"/>
                  </a:lnTo>
                  <a:lnTo>
                    <a:pt x="78045" y="156911"/>
                  </a:lnTo>
                  <a:lnTo>
                    <a:pt x="45149" y="207132"/>
                  </a:lnTo>
                  <a:lnTo>
                    <a:pt x="20621" y="262127"/>
                  </a:lnTo>
                  <a:lnTo>
                    <a:pt x="5294" y="321108"/>
                  </a:lnTo>
                  <a:lnTo>
                    <a:pt x="0" y="383286"/>
                  </a:lnTo>
                  <a:lnTo>
                    <a:pt x="1340" y="414743"/>
                  </a:lnTo>
                  <a:lnTo>
                    <a:pt x="11755" y="475451"/>
                  </a:lnTo>
                  <a:lnTo>
                    <a:pt x="31787" y="532562"/>
                  </a:lnTo>
                  <a:lnTo>
                    <a:pt x="60603" y="585288"/>
                  </a:lnTo>
                  <a:lnTo>
                    <a:pt x="97370" y="632840"/>
                  </a:lnTo>
                  <a:lnTo>
                    <a:pt x="141255" y="674432"/>
                  </a:lnTo>
                  <a:lnTo>
                    <a:pt x="191425" y="709274"/>
                  </a:lnTo>
                  <a:lnTo>
                    <a:pt x="247048" y="736580"/>
                  </a:lnTo>
                  <a:lnTo>
                    <a:pt x="307291" y="755560"/>
                  </a:lnTo>
                  <a:lnTo>
                    <a:pt x="371320" y="765428"/>
                  </a:lnTo>
                  <a:lnTo>
                    <a:pt x="404494" y="766699"/>
                  </a:lnTo>
                  <a:lnTo>
                    <a:pt x="437669" y="765428"/>
                  </a:lnTo>
                  <a:lnTo>
                    <a:pt x="501698" y="755560"/>
                  </a:lnTo>
                  <a:lnTo>
                    <a:pt x="561941" y="736580"/>
                  </a:lnTo>
                  <a:lnTo>
                    <a:pt x="617564" y="709274"/>
                  </a:lnTo>
                  <a:lnTo>
                    <a:pt x="667734" y="674432"/>
                  </a:lnTo>
                  <a:lnTo>
                    <a:pt x="711619" y="632840"/>
                  </a:lnTo>
                  <a:lnTo>
                    <a:pt x="748386" y="585288"/>
                  </a:lnTo>
                  <a:lnTo>
                    <a:pt x="777202" y="532562"/>
                  </a:lnTo>
                  <a:lnTo>
                    <a:pt x="797234" y="475451"/>
                  </a:lnTo>
                  <a:lnTo>
                    <a:pt x="807649" y="414743"/>
                  </a:lnTo>
                  <a:lnTo>
                    <a:pt x="808989" y="383286"/>
                  </a:lnTo>
                  <a:lnTo>
                    <a:pt x="807649" y="351847"/>
                  </a:lnTo>
                  <a:lnTo>
                    <a:pt x="797234" y="291169"/>
                  </a:lnTo>
                  <a:lnTo>
                    <a:pt x="777202" y="234082"/>
                  </a:lnTo>
                  <a:lnTo>
                    <a:pt x="748386" y="181375"/>
                  </a:lnTo>
                  <a:lnTo>
                    <a:pt x="711619" y="133836"/>
                  </a:lnTo>
                  <a:lnTo>
                    <a:pt x="667734" y="92255"/>
                  </a:lnTo>
                  <a:lnTo>
                    <a:pt x="617564" y="57418"/>
                  </a:lnTo>
                  <a:lnTo>
                    <a:pt x="561941" y="30116"/>
                  </a:lnTo>
                  <a:lnTo>
                    <a:pt x="501698" y="11137"/>
                  </a:lnTo>
                  <a:lnTo>
                    <a:pt x="437669" y="1270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5" name="object 15"/>
            <p:cNvSpPr>
              <a:spLocks/>
            </p:cNvSpPr>
            <p:nvPr/>
          </p:nvSpPr>
          <p:spPr bwMode="auto">
            <a:xfrm>
              <a:off x="4267072" y="1946692"/>
              <a:ext cx="808990" cy="767080"/>
            </a:xfrm>
            <a:custGeom>
              <a:avLst/>
              <a:gdLst>
                <a:gd name="T0" fmla="*/ 0 w 808989"/>
                <a:gd name="T1" fmla="*/ 383286 h 767080"/>
                <a:gd name="T2" fmla="*/ 5294 w 808989"/>
                <a:gd name="T3" fmla="*/ 321108 h 767080"/>
                <a:gd name="T4" fmla="*/ 20621 w 808989"/>
                <a:gd name="T5" fmla="*/ 262127 h 767080"/>
                <a:gd name="T6" fmla="*/ 45149 w 808989"/>
                <a:gd name="T7" fmla="*/ 207132 h 767080"/>
                <a:gd name="T8" fmla="*/ 78045 w 808989"/>
                <a:gd name="T9" fmla="*/ 156911 h 767080"/>
                <a:gd name="T10" fmla="*/ 118475 w 808989"/>
                <a:gd name="T11" fmla="*/ 112252 h 767080"/>
                <a:gd name="T12" fmla="*/ 165606 w 808989"/>
                <a:gd name="T13" fmla="*/ 73944 h 767080"/>
                <a:gd name="T14" fmla="*/ 218607 w 808989"/>
                <a:gd name="T15" fmla="*/ 42776 h 767080"/>
                <a:gd name="T16" fmla="*/ 276644 w 808989"/>
                <a:gd name="T17" fmla="*/ 19537 h 767080"/>
                <a:gd name="T18" fmla="*/ 338884 w 808989"/>
                <a:gd name="T19" fmla="*/ 5015 h 767080"/>
                <a:gd name="T20" fmla="*/ 404494 w 808989"/>
                <a:gd name="T21" fmla="*/ 0 h 767080"/>
                <a:gd name="T22" fmla="*/ 437677 w 808989"/>
                <a:gd name="T23" fmla="*/ 1270 h 767080"/>
                <a:gd name="T24" fmla="*/ 501706 w 808989"/>
                <a:gd name="T25" fmla="*/ 11137 h 767080"/>
                <a:gd name="T26" fmla="*/ 561949 w 808989"/>
                <a:gd name="T27" fmla="*/ 30116 h 767080"/>
                <a:gd name="T28" fmla="*/ 617572 w 808989"/>
                <a:gd name="T29" fmla="*/ 57418 h 767080"/>
                <a:gd name="T30" fmla="*/ 667742 w 808989"/>
                <a:gd name="T31" fmla="*/ 92255 h 767080"/>
                <a:gd name="T32" fmla="*/ 711627 w 808989"/>
                <a:gd name="T33" fmla="*/ 133836 h 767080"/>
                <a:gd name="T34" fmla="*/ 748394 w 808989"/>
                <a:gd name="T35" fmla="*/ 181375 h 767080"/>
                <a:gd name="T36" fmla="*/ 777210 w 808989"/>
                <a:gd name="T37" fmla="*/ 234082 h 767080"/>
                <a:gd name="T38" fmla="*/ 797242 w 808989"/>
                <a:gd name="T39" fmla="*/ 291169 h 767080"/>
                <a:gd name="T40" fmla="*/ 807657 w 808989"/>
                <a:gd name="T41" fmla="*/ 351847 h 767080"/>
                <a:gd name="T42" fmla="*/ 808997 w 808989"/>
                <a:gd name="T43" fmla="*/ 383286 h 767080"/>
                <a:gd name="T44" fmla="*/ 807657 w 808989"/>
                <a:gd name="T45" fmla="*/ 414743 h 767080"/>
                <a:gd name="T46" fmla="*/ 797242 w 808989"/>
                <a:gd name="T47" fmla="*/ 475451 h 767080"/>
                <a:gd name="T48" fmla="*/ 777210 w 808989"/>
                <a:gd name="T49" fmla="*/ 532562 h 767080"/>
                <a:gd name="T50" fmla="*/ 748394 w 808989"/>
                <a:gd name="T51" fmla="*/ 585288 h 767080"/>
                <a:gd name="T52" fmla="*/ 711627 w 808989"/>
                <a:gd name="T53" fmla="*/ 632840 h 767080"/>
                <a:gd name="T54" fmla="*/ 667742 w 808989"/>
                <a:gd name="T55" fmla="*/ 674432 h 767080"/>
                <a:gd name="T56" fmla="*/ 617572 w 808989"/>
                <a:gd name="T57" fmla="*/ 709274 h 767080"/>
                <a:gd name="T58" fmla="*/ 561949 w 808989"/>
                <a:gd name="T59" fmla="*/ 736580 h 767080"/>
                <a:gd name="T60" fmla="*/ 501706 w 808989"/>
                <a:gd name="T61" fmla="*/ 755560 h 767080"/>
                <a:gd name="T62" fmla="*/ 437677 w 808989"/>
                <a:gd name="T63" fmla="*/ 765428 h 767080"/>
                <a:gd name="T64" fmla="*/ 404494 w 808989"/>
                <a:gd name="T65" fmla="*/ 766699 h 767080"/>
                <a:gd name="T66" fmla="*/ 371320 w 808989"/>
                <a:gd name="T67" fmla="*/ 765428 h 767080"/>
                <a:gd name="T68" fmla="*/ 307291 w 808989"/>
                <a:gd name="T69" fmla="*/ 755560 h 767080"/>
                <a:gd name="T70" fmla="*/ 247048 w 808989"/>
                <a:gd name="T71" fmla="*/ 736580 h 767080"/>
                <a:gd name="T72" fmla="*/ 191425 w 808989"/>
                <a:gd name="T73" fmla="*/ 709274 h 767080"/>
                <a:gd name="T74" fmla="*/ 141255 w 808989"/>
                <a:gd name="T75" fmla="*/ 674432 h 767080"/>
                <a:gd name="T76" fmla="*/ 97370 w 808989"/>
                <a:gd name="T77" fmla="*/ 632840 h 767080"/>
                <a:gd name="T78" fmla="*/ 60603 w 808989"/>
                <a:gd name="T79" fmla="*/ 585288 h 767080"/>
                <a:gd name="T80" fmla="*/ 31787 w 808989"/>
                <a:gd name="T81" fmla="*/ 532562 h 767080"/>
                <a:gd name="T82" fmla="*/ 11755 w 808989"/>
                <a:gd name="T83" fmla="*/ 475451 h 767080"/>
                <a:gd name="T84" fmla="*/ 1340 w 808989"/>
                <a:gd name="T85" fmla="*/ 414743 h 767080"/>
                <a:gd name="T86" fmla="*/ 0 w 808989"/>
                <a:gd name="T87" fmla="*/ 383286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0" y="383286"/>
                  </a:moveTo>
                  <a:lnTo>
                    <a:pt x="5294" y="321108"/>
                  </a:lnTo>
                  <a:lnTo>
                    <a:pt x="20621" y="262127"/>
                  </a:lnTo>
                  <a:lnTo>
                    <a:pt x="45149" y="207132"/>
                  </a:lnTo>
                  <a:lnTo>
                    <a:pt x="78045" y="156911"/>
                  </a:lnTo>
                  <a:lnTo>
                    <a:pt x="118475" y="112252"/>
                  </a:lnTo>
                  <a:lnTo>
                    <a:pt x="165606" y="73944"/>
                  </a:lnTo>
                  <a:lnTo>
                    <a:pt x="218607" y="42776"/>
                  </a:lnTo>
                  <a:lnTo>
                    <a:pt x="276644" y="19537"/>
                  </a:lnTo>
                  <a:lnTo>
                    <a:pt x="338884" y="5015"/>
                  </a:lnTo>
                  <a:lnTo>
                    <a:pt x="404494" y="0"/>
                  </a:lnTo>
                  <a:lnTo>
                    <a:pt x="437669" y="1270"/>
                  </a:lnTo>
                  <a:lnTo>
                    <a:pt x="501698" y="11137"/>
                  </a:lnTo>
                  <a:lnTo>
                    <a:pt x="561941" y="30116"/>
                  </a:lnTo>
                  <a:lnTo>
                    <a:pt x="617564" y="57418"/>
                  </a:lnTo>
                  <a:lnTo>
                    <a:pt x="667734" y="92255"/>
                  </a:lnTo>
                  <a:lnTo>
                    <a:pt x="711619" y="133836"/>
                  </a:lnTo>
                  <a:lnTo>
                    <a:pt x="748386" y="181375"/>
                  </a:lnTo>
                  <a:lnTo>
                    <a:pt x="777202" y="234082"/>
                  </a:lnTo>
                  <a:lnTo>
                    <a:pt x="797234" y="291169"/>
                  </a:lnTo>
                  <a:lnTo>
                    <a:pt x="807649" y="351847"/>
                  </a:lnTo>
                  <a:lnTo>
                    <a:pt x="808989" y="383286"/>
                  </a:lnTo>
                  <a:lnTo>
                    <a:pt x="807649" y="414743"/>
                  </a:lnTo>
                  <a:lnTo>
                    <a:pt x="797234" y="475451"/>
                  </a:lnTo>
                  <a:lnTo>
                    <a:pt x="777202" y="532562"/>
                  </a:lnTo>
                  <a:lnTo>
                    <a:pt x="748386" y="585288"/>
                  </a:lnTo>
                  <a:lnTo>
                    <a:pt x="711619" y="632840"/>
                  </a:lnTo>
                  <a:lnTo>
                    <a:pt x="667734" y="674432"/>
                  </a:lnTo>
                  <a:lnTo>
                    <a:pt x="617564" y="709274"/>
                  </a:lnTo>
                  <a:lnTo>
                    <a:pt x="561941" y="736580"/>
                  </a:lnTo>
                  <a:lnTo>
                    <a:pt x="501698" y="755560"/>
                  </a:lnTo>
                  <a:lnTo>
                    <a:pt x="437669" y="765428"/>
                  </a:lnTo>
                  <a:lnTo>
                    <a:pt x="404494" y="766699"/>
                  </a:lnTo>
                  <a:lnTo>
                    <a:pt x="371320" y="765428"/>
                  </a:lnTo>
                  <a:lnTo>
                    <a:pt x="307291" y="755560"/>
                  </a:lnTo>
                  <a:lnTo>
                    <a:pt x="247048" y="736580"/>
                  </a:lnTo>
                  <a:lnTo>
                    <a:pt x="191425" y="709274"/>
                  </a:lnTo>
                  <a:lnTo>
                    <a:pt x="141255" y="674432"/>
                  </a:lnTo>
                  <a:lnTo>
                    <a:pt x="97370" y="632840"/>
                  </a:lnTo>
                  <a:lnTo>
                    <a:pt x="60603" y="585288"/>
                  </a:lnTo>
                  <a:lnTo>
                    <a:pt x="31787" y="532562"/>
                  </a:lnTo>
                  <a:lnTo>
                    <a:pt x="11755" y="475451"/>
                  </a:lnTo>
                  <a:lnTo>
                    <a:pt x="1340" y="414743"/>
                  </a:lnTo>
                  <a:lnTo>
                    <a:pt x="0" y="38328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6" name="object 20"/>
            <p:cNvSpPr>
              <a:spLocks/>
            </p:cNvSpPr>
            <p:nvPr/>
          </p:nvSpPr>
          <p:spPr bwMode="auto">
            <a:xfrm>
              <a:off x="4267072" y="1119795"/>
              <a:ext cx="808990" cy="767080"/>
            </a:xfrm>
            <a:custGeom>
              <a:avLst/>
              <a:gdLst>
                <a:gd name="T0" fmla="*/ 404494 w 808989"/>
                <a:gd name="T1" fmla="*/ 0 h 767080"/>
                <a:gd name="T2" fmla="*/ 338884 w 808989"/>
                <a:gd name="T3" fmla="*/ 5015 h 767080"/>
                <a:gd name="T4" fmla="*/ 276644 w 808989"/>
                <a:gd name="T5" fmla="*/ 19537 h 767080"/>
                <a:gd name="T6" fmla="*/ 218607 w 808989"/>
                <a:gd name="T7" fmla="*/ 42776 h 767080"/>
                <a:gd name="T8" fmla="*/ 165606 w 808989"/>
                <a:gd name="T9" fmla="*/ 73944 h 767080"/>
                <a:gd name="T10" fmla="*/ 118475 w 808989"/>
                <a:gd name="T11" fmla="*/ 112252 h 767080"/>
                <a:gd name="T12" fmla="*/ 78045 w 808989"/>
                <a:gd name="T13" fmla="*/ 156911 h 767080"/>
                <a:gd name="T14" fmla="*/ 45149 w 808989"/>
                <a:gd name="T15" fmla="*/ 207132 h 767080"/>
                <a:gd name="T16" fmla="*/ 20621 w 808989"/>
                <a:gd name="T17" fmla="*/ 262127 h 767080"/>
                <a:gd name="T18" fmla="*/ 5294 w 808989"/>
                <a:gd name="T19" fmla="*/ 321108 h 767080"/>
                <a:gd name="T20" fmla="*/ 0 w 808989"/>
                <a:gd name="T21" fmla="*/ 383286 h 767080"/>
                <a:gd name="T22" fmla="*/ 1340 w 808989"/>
                <a:gd name="T23" fmla="*/ 414725 h 767080"/>
                <a:gd name="T24" fmla="*/ 11755 w 808989"/>
                <a:gd name="T25" fmla="*/ 475410 h 767080"/>
                <a:gd name="T26" fmla="*/ 31787 w 808989"/>
                <a:gd name="T27" fmla="*/ 532509 h 767080"/>
                <a:gd name="T28" fmla="*/ 60603 w 808989"/>
                <a:gd name="T29" fmla="*/ 585232 h 767080"/>
                <a:gd name="T30" fmla="*/ 97370 w 808989"/>
                <a:gd name="T31" fmla="*/ 632789 h 767080"/>
                <a:gd name="T32" fmla="*/ 141255 w 808989"/>
                <a:gd name="T33" fmla="*/ 674389 h 767080"/>
                <a:gd name="T34" fmla="*/ 191425 w 808989"/>
                <a:gd name="T35" fmla="*/ 709244 h 767080"/>
                <a:gd name="T36" fmla="*/ 247048 w 808989"/>
                <a:gd name="T37" fmla="*/ 736562 h 767080"/>
                <a:gd name="T38" fmla="*/ 307291 w 808989"/>
                <a:gd name="T39" fmla="*/ 755553 h 767080"/>
                <a:gd name="T40" fmla="*/ 371320 w 808989"/>
                <a:gd name="T41" fmla="*/ 765427 h 767080"/>
                <a:gd name="T42" fmla="*/ 404494 w 808989"/>
                <a:gd name="T43" fmla="*/ 766699 h 767080"/>
                <a:gd name="T44" fmla="*/ 437677 w 808989"/>
                <a:gd name="T45" fmla="*/ 765427 h 767080"/>
                <a:gd name="T46" fmla="*/ 501706 w 808989"/>
                <a:gd name="T47" fmla="*/ 755553 h 767080"/>
                <a:gd name="T48" fmla="*/ 561949 w 808989"/>
                <a:gd name="T49" fmla="*/ 736562 h 767080"/>
                <a:gd name="T50" fmla="*/ 617572 w 808989"/>
                <a:gd name="T51" fmla="*/ 709244 h 767080"/>
                <a:gd name="T52" fmla="*/ 667742 w 808989"/>
                <a:gd name="T53" fmla="*/ 674389 h 767080"/>
                <a:gd name="T54" fmla="*/ 711627 w 808989"/>
                <a:gd name="T55" fmla="*/ 632789 h 767080"/>
                <a:gd name="T56" fmla="*/ 748394 w 808989"/>
                <a:gd name="T57" fmla="*/ 585232 h 767080"/>
                <a:gd name="T58" fmla="*/ 777210 w 808989"/>
                <a:gd name="T59" fmla="*/ 532509 h 767080"/>
                <a:gd name="T60" fmla="*/ 797242 w 808989"/>
                <a:gd name="T61" fmla="*/ 475410 h 767080"/>
                <a:gd name="T62" fmla="*/ 807657 w 808989"/>
                <a:gd name="T63" fmla="*/ 414725 h 767080"/>
                <a:gd name="T64" fmla="*/ 808997 w 808989"/>
                <a:gd name="T65" fmla="*/ 383286 h 767080"/>
                <a:gd name="T66" fmla="*/ 807657 w 808989"/>
                <a:gd name="T67" fmla="*/ 351847 h 767080"/>
                <a:gd name="T68" fmla="*/ 797242 w 808989"/>
                <a:gd name="T69" fmla="*/ 291169 h 767080"/>
                <a:gd name="T70" fmla="*/ 777210 w 808989"/>
                <a:gd name="T71" fmla="*/ 234082 h 767080"/>
                <a:gd name="T72" fmla="*/ 748394 w 808989"/>
                <a:gd name="T73" fmla="*/ 181375 h 767080"/>
                <a:gd name="T74" fmla="*/ 711627 w 808989"/>
                <a:gd name="T75" fmla="*/ 133836 h 767080"/>
                <a:gd name="T76" fmla="*/ 667742 w 808989"/>
                <a:gd name="T77" fmla="*/ 92255 h 767080"/>
                <a:gd name="T78" fmla="*/ 617572 w 808989"/>
                <a:gd name="T79" fmla="*/ 57418 h 767080"/>
                <a:gd name="T80" fmla="*/ 561949 w 808989"/>
                <a:gd name="T81" fmla="*/ 30116 h 767080"/>
                <a:gd name="T82" fmla="*/ 501706 w 808989"/>
                <a:gd name="T83" fmla="*/ 11137 h 767080"/>
                <a:gd name="T84" fmla="*/ 437677 w 808989"/>
                <a:gd name="T85" fmla="*/ 1270 h 767080"/>
                <a:gd name="T86" fmla="*/ 404494 w 808989"/>
                <a:gd name="T87" fmla="*/ 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404494" y="0"/>
                  </a:moveTo>
                  <a:lnTo>
                    <a:pt x="338884" y="5015"/>
                  </a:lnTo>
                  <a:lnTo>
                    <a:pt x="276644" y="19537"/>
                  </a:lnTo>
                  <a:lnTo>
                    <a:pt x="218607" y="42776"/>
                  </a:lnTo>
                  <a:lnTo>
                    <a:pt x="165606" y="73944"/>
                  </a:lnTo>
                  <a:lnTo>
                    <a:pt x="118475" y="112252"/>
                  </a:lnTo>
                  <a:lnTo>
                    <a:pt x="78045" y="156911"/>
                  </a:lnTo>
                  <a:lnTo>
                    <a:pt x="45149" y="207132"/>
                  </a:lnTo>
                  <a:lnTo>
                    <a:pt x="20621" y="262127"/>
                  </a:lnTo>
                  <a:lnTo>
                    <a:pt x="5294" y="321108"/>
                  </a:lnTo>
                  <a:lnTo>
                    <a:pt x="0" y="383286"/>
                  </a:lnTo>
                  <a:lnTo>
                    <a:pt x="1340" y="414725"/>
                  </a:lnTo>
                  <a:lnTo>
                    <a:pt x="11755" y="475410"/>
                  </a:lnTo>
                  <a:lnTo>
                    <a:pt x="31787" y="532509"/>
                  </a:lnTo>
                  <a:lnTo>
                    <a:pt x="60603" y="585232"/>
                  </a:lnTo>
                  <a:lnTo>
                    <a:pt x="97370" y="632789"/>
                  </a:lnTo>
                  <a:lnTo>
                    <a:pt x="141255" y="674389"/>
                  </a:lnTo>
                  <a:lnTo>
                    <a:pt x="191425" y="709244"/>
                  </a:lnTo>
                  <a:lnTo>
                    <a:pt x="247048" y="736562"/>
                  </a:lnTo>
                  <a:lnTo>
                    <a:pt x="307291" y="755553"/>
                  </a:lnTo>
                  <a:lnTo>
                    <a:pt x="371320" y="765427"/>
                  </a:lnTo>
                  <a:lnTo>
                    <a:pt x="404494" y="766699"/>
                  </a:lnTo>
                  <a:lnTo>
                    <a:pt x="437669" y="765427"/>
                  </a:lnTo>
                  <a:lnTo>
                    <a:pt x="501698" y="755553"/>
                  </a:lnTo>
                  <a:lnTo>
                    <a:pt x="561941" y="736562"/>
                  </a:lnTo>
                  <a:lnTo>
                    <a:pt x="617564" y="709244"/>
                  </a:lnTo>
                  <a:lnTo>
                    <a:pt x="667734" y="674389"/>
                  </a:lnTo>
                  <a:lnTo>
                    <a:pt x="711619" y="632789"/>
                  </a:lnTo>
                  <a:lnTo>
                    <a:pt x="748386" y="585232"/>
                  </a:lnTo>
                  <a:lnTo>
                    <a:pt x="777202" y="532509"/>
                  </a:lnTo>
                  <a:lnTo>
                    <a:pt x="797234" y="475410"/>
                  </a:lnTo>
                  <a:lnTo>
                    <a:pt x="807649" y="414725"/>
                  </a:lnTo>
                  <a:lnTo>
                    <a:pt x="808989" y="383286"/>
                  </a:lnTo>
                  <a:lnTo>
                    <a:pt x="807649" y="351847"/>
                  </a:lnTo>
                  <a:lnTo>
                    <a:pt x="797234" y="291169"/>
                  </a:lnTo>
                  <a:lnTo>
                    <a:pt x="777202" y="234082"/>
                  </a:lnTo>
                  <a:lnTo>
                    <a:pt x="748386" y="181375"/>
                  </a:lnTo>
                  <a:lnTo>
                    <a:pt x="711619" y="133836"/>
                  </a:lnTo>
                  <a:lnTo>
                    <a:pt x="667734" y="92255"/>
                  </a:lnTo>
                  <a:lnTo>
                    <a:pt x="617564" y="57418"/>
                  </a:lnTo>
                  <a:lnTo>
                    <a:pt x="561941" y="30116"/>
                  </a:lnTo>
                  <a:lnTo>
                    <a:pt x="501698" y="11137"/>
                  </a:lnTo>
                  <a:lnTo>
                    <a:pt x="437669" y="1270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7" name="object 21"/>
            <p:cNvSpPr>
              <a:spLocks/>
            </p:cNvSpPr>
            <p:nvPr/>
          </p:nvSpPr>
          <p:spPr bwMode="auto">
            <a:xfrm>
              <a:off x="4267072" y="1119795"/>
              <a:ext cx="808990" cy="767080"/>
            </a:xfrm>
            <a:custGeom>
              <a:avLst/>
              <a:gdLst>
                <a:gd name="T0" fmla="*/ 0 w 808989"/>
                <a:gd name="T1" fmla="*/ 383286 h 767080"/>
                <a:gd name="T2" fmla="*/ 5294 w 808989"/>
                <a:gd name="T3" fmla="*/ 321108 h 767080"/>
                <a:gd name="T4" fmla="*/ 20621 w 808989"/>
                <a:gd name="T5" fmla="*/ 262127 h 767080"/>
                <a:gd name="T6" fmla="*/ 45149 w 808989"/>
                <a:gd name="T7" fmla="*/ 207132 h 767080"/>
                <a:gd name="T8" fmla="*/ 78045 w 808989"/>
                <a:gd name="T9" fmla="*/ 156911 h 767080"/>
                <a:gd name="T10" fmla="*/ 118475 w 808989"/>
                <a:gd name="T11" fmla="*/ 112252 h 767080"/>
                <a:gd name="T12" fmla="*/ 165606 w 808989"/>
                <a:gd name="T13" fmla="*/ 73944 h 767080"/>
                <a:gd name="T14" fmla="*/ 218607 w 808989"/>
                <a:gd name="T15" fmla="*/ 42776 h 767080"/>
                <a:gd name="T16" fmla="*/ 276644 w 808989"/>
                <a:gd name="T17" fmla="*/ 19537 h 767080"/>
                <a:gd name="T18" fmla="*/ 338884 w 808989"/>
                <a:gd name="T19" fmla="*/ 5015 h 767080"/>
                <a:gd name="T20" fmla="*/ 404494 w 808989"/>
                <a:gd name="T21" fmla="*/ 0 h 767080"/>
                <a:gd name="T22" fmla="*/ 437677 w 808989"/>
                <a:gd name="T23" fmla="*/ 1270 h 767080"/>
                <a:gd name="T24" fmla="*/ 501706 w 808989"/>
                <a:gd name="T25" fmla="*/ 11137 h 767080"/>
                <a:gd name="T26" fmla="*/ 561949 w 808989"/>
                <a:gd name="T27" fmla="*/ 30116 h 767080"/>
                <a:gd name="T28" fmla="*/ 617572 w 808989"/>
                <a:gd name="T29" fmla="*/ 57418 h 767080"/>
                <a:gd name="T30" fmla="*/ 667742 w 808989"/>
                <a:gd name="T31" fmla="*/ 92255 h 767080"/>
                <a:gd name="T32" fmla="*/ 711627 w 808989"/>
                <a:gd name="T33" fmla="*/ 133836 h 767080"/>
                <a:gd name="T34" fmla="*/ 748394 w 808989"/>
                <a:gd name="T35" fmla="*/ 181375 h 767080"/>
                <a:gd name="T36" fmla="*/ 777210 w 808989"/>
                <a:gd name="T37" fmla="*/ 234082 h 767080"/>
                <a:gd name="T38" fmla="*/ 797242 w 808989"/>
                <a:gd name="T39" fmla="*/ 291169 h 767080"/>
                <a:gd name="T40" fmla="*/ 807657 w 808989"/>
                <a:gd name="T41" fmla="*/ 351847 h 767080"/>
                <a:gd name="T42" fmla="*/ 808997 w 808989"/>
                <a:gd name="T43" fmla="*/ 383286 h 767080"/>
                <a:gd name="T44" fmla="*/ 807657 w 808989"/>
                <a:gd name="T45" fmla="*/ 414725 h 767080"/>
                <a:gd name="T46" fmla="*/ 797242 w 808989"/>
                <a:gd name="T47" fmla="*/ 475410 h 767080"/>
                <a:gd name="T48" fmla="*/ 777210 w 808989"/>
                <a:gd name="T49" fmla="*/ 532509 h 767080"/>
                <a:gd name="T50" fmla="*/ 748394 w 808989"/>
                <a:gd name="T51" fmla="*/ 585232 h 767080"/>
                <a:gd name="T52" fmla="*/ 711627 w 808989"/>
                <a:gd name="T53" fmla="*/ 632789 h 767080"/>
                <a:gd name="T54" fmla="*/ 667742 w 808989"/>
                <a:gd name="T55" fmla="*/ 674389 h 767080"/>
                <a:gd name="T56" fmla="*/ 617572 w 808989"/>
                <a:gd name="T57" fmla="*/ 709244 h 767080"/>
                <a:gd name="T58" fmla="*/ 561949 w 808989"/>
                <a:gd name="T59" fmla="*/ 736562 h 767080"/>
                <a:gd name="T60" fmla="*/ 501706 w 808989"/>
                <a:gd name="T61" fmla="*/ 755553 h 767080"/>
                <a:gd name="T62" fmla="*/ 437677 w 808989"/>
                <a:gd name="T63" fmla="*/ 765427 h 767080"/>
                <a:gd name="T64" fmla="*/ 404494 w 808989"/>
                <a:gd name="T65" fmla="*/ 766699 h 767080"/>
                <a:gd name="T66" fmla="*/ 371320 w 808989"/>
                <a:gd name="T67" fmla="*/ 765427 h 767080"/>
                <a:gd name="T68" fmla="*/ 307291 w 808989"/>
                <a:gd name="T69" fmla="*/ 755553 h 767080"/>
                <a:gd name="T70" fmla="*/ 247048 w 808989"/>
                <a:gd name="T71" fmla="*/ 736562 h 767080"/>
                <a:gd name="T72" fmla="*/ 191425 w 808989"/>
                <a:gd name="T73" fmla="*/ 709244 h 767080"/>
                <a:gd name="T74" fmla="*/ 141255 w 808989"/>
                <a:gd name="T75" fmla="*/ 674389 h 767080"/>
                <a:gd name="T76" fmla="*/ 97370 w 808989"/>
                <a:gd name="T77" fmla="*/ 632789 h 767080"/>
                <a:gd name="T78" fmla="*/ 60603 w 808989"/>
                <a:gd name="T79" fmla="*/ 585232 h 767080"/>
                <a:gd name="T80" fmla="*/ 31787 w 808989"/>
                <a:gd name="T81" fmla="*/ 532509 h 767080"/>
                <a:gd name="T82" fmla="*/ 11755 w 808989"/>
                <a:gd name="T83" fmla="*/ 475410 h 767080"/>
                <a:gd name="T84" fmla="*/ 1340 w 808989"/>
                <a:gd name="T85" fmla="*/ 414725 h 767080"/>
                <a:gd name="T86" fmla="*/ 0 w 808989"/>
                <a:gd name="T87" fmla="*/ 383286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0" y="383286"/>
                  </a:moveTo>
                  <a:lnTo>
                    <a:pt x="5294" y="321108"/>
                  </a:lnTo>
                  <a:lnTo>
                    <a:pt x="20621" y="262127"/>
                  </a:lnTo>
                  <a:lnTo>
                    <a:pt x="45149" y="207132"/>
                  </a:lnTo>
                  <a:lnTo>
                    <a:pt x="78045" y="156911"/>
                  </a:lnTo>
                  <a:lnTo>
                    <a:pt x="118475" y="112252"/>
                  </a:lnTo>
                  <a:lnTo>
                    <a:pt x="165606" y="73944"/>
                  </a:lnTo>
                  <a:lnTo>
                    <a:pt x="218607" y="42776"/>
                  </a:lnTo>
                  <a:lnTo>
                    <a:pt x="276644" y="19537"/>
                  </a:lnTo>
                  <a:lnTo>
                    <a:pt x="338884" y="5015"/>
                  </a:lnTo>
                  <a:lnTo>
                    <a:pt x="404494" y="0"/>
                  </a:lnTo>
                  <a:lnTo>
                    <a:pt x="437669" y="1270"/>
                  </a:lnTo>
                  <a:lnTo>
                    <a:pt x="501698" y="11137"/>
                  </a:lnTo>
                  <a:lnTo>
                    <a:pt x="561941" y="30116"/>
                  </a:lnTo>
                  <a:lnTo>
                    <a:pt x="617564" y="57418"/>
                  </a:lnTo>
                  <a:lnTo>
                    <a:pt x="667734" y="92255"/>
                  </a:lnTo>
                  <a:lnTo>
                    <a:pt x="711619" y="133836"/>
                  </a:lnTo>
                  <a:lnTo>
                    <a:pt x="748386" y="181375"/>
                  </a:lnTo>
                  <a:lnTo>
                    <a:pt x="777202" y="234082"/>
                  </a:lnTo>
                  <a:lnTo>
                    <a:pt x="797234" y="291169"/>
                  </a:lnTo>
                  <a:lnTo>
                    <a:pt x="807649" y="351847"/>
                  </a:lnTo>
                  <a:lnTo>
                    <a:pt x="808989" y="383286"/>
                  </a:lnTo>
                  <a:lnTo>
                    <a:pt x="807649" y="414725"/>
                  </a:lnTo>
                  <a:lnTo>
                    <a:pt x="797234" y="475410"/>
                  </a:lnTo>
                  <a:lnTo>
                    <a:pt x="777202" y="532509"/>
                  </a:lnTo>
                  <a:lnTo>
                    <a:pt x="748386" y="585232"/>
                  </a:lnTo>
                  <a:lnTo>
                    <a:pt x="711619" y="632789"/>
                  </a:lnTo>
                  <a:lnTo>
                    <a:pt x="667734" y="674389"/>
                  </a:lnTo>
                  <a:lnTo>
                    <a:pt x="617564" y="709244"/>
                  </a:lnTo>
                  <a:lnTo>
                    <a:pt x="561941" y="736562"/>
                  </a:lnTo>
                  <a:lnTo>
                    <a:pt x="501698" y="755553"/>
                  </a:lnTo>
                  <a:lnTo>
                    <a:pt x="437669" y="765427"/>
                  </a:lnTo>
                  <a:lnTo>
                    <a:pt x="404494" y="766699"/>
                  </a:lnTo>
                  <a:lnTo>
                    <a:pt x="371320" y="765427"/>
                  </a:lnTo>
                  <a:lnTo>
                    <a:pt x="307291" y="755553"/>
                  </a:lnTo>
                  <a:lnTo>
                    <a:pt x="247048" y="736562"/>
                  </a:lnTo>
                  <a:lnTo>
                    <a:pt x="191425" y="709244"/>
                  </a:lnTo>
                  <a:lnTo>
                    <a:pt x="141255" y="674389"/>
                  </a:lnTo>
                  <a:lnTo>
                    <a:pt x="97370" y="632789"/>
                  </a:lnTo>
                  <a:lnTo>
                    <a:pt x="60603" y="585232"/>
                  </a:lnTo>
                  <a:lnTo>
                    <a:pt x="31787" y="532509"/>
                  </a:lnTo>
                  <a:lnTo>
                    <a:pt x="11755" y="475410"/>
                  </a:lnTo>
                  <a:lnTo>
                    <a:pt x="1340" y="414725"/>
                  </a:lnTo>
                  <a:lnTo>
                    <a:pt x="0" y="38328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8" name="object 26"/>
            <p:cNvSpPr>
              <a:spLocks/>
            </p:cNvSpPr>
            <p:nvPr/>
          </p:nvSpPr>
          <p:spPr bwMode="auto">
            <a:xfrm>
              <a:off x="4267072" y="2773589"/>
              <a:ext cx="808990" cy="767080"/>
            </a:xfrm>
            <a:custGeom>
              <a:avLst/>
              <a:gdLst>
                <a:gd name="T0" fmla="*/ 404494 w 808989"/>
                <a:gd name="T1" fmla="*/ 0 h 767080"/>
                <a:gd name="T2" fmla="*/ 338884 w 808989"/>
                <a:gd name="T3" fmla="*/ 5019 h 767080"/>
                <a:gd name="T4" fmla="*/ 276644 w 808989"/>
                <a:gd name="T5" fmla="*/ 19550 h 767080"/>
                <a:gd name="T6" fmla="*/ 218607 w 808989"/>
                <a:gd name="T7" fmla="*/ 42804 h 767080"/>
                <a:gd name="T8" fmla="*/ 165606 w 808989"/>
                <a:gd name="T9" fmla="*/ 73989 h 767080"/>
                <a:gd name="T10" fmla="*/ 118475 w 808989"/>
                <a:gd name="T11" fmla="*/ 112315 h 767080"/>
                <a:gd name="T12" fmla="*/ 78045 w 808989"/>
                <a:gd name="T13" fmla="*/ 156993 h 767080"/>
                <a:gd name="T14" fmla="*/ 45149 w 808989"/>
                <a:gd name="T15" fmla="*/ 207232 h 767080"/>
                <a:gd name="T16" fmla="*/ 20621 w 808989"/>
                <a:gd name="T17" fmla="*/ 262241 h 767080"/>
                <a:gd name="T18" fmla="*/ 5294 w 808989"/>
                <a:gd name="T19" fmla="*/ 321232 h 767080"/>
                <a:gd name="T20" fmla="*/ 0 w 808989"/>
                <a:gd name="T21" fmla="*/ 383413 h 767080"/>
                <a:gd name="T22" fmla="*/ 1340 w 808989"/>
                <a:gd name="T23" fmla="*/ 414851 h 767080"/>
                <a:gd name="T24" fmla="*/ 11755 w 808989"/>
                <a:gd name="T25" fmla="*/ 475529 h 767080"/>
                <a:gd name="T26" fmla="*/ 31787 w 808989"/>
                <a:gd name="T27" fmla="*/ 532616 h 767080"/>
                <a:gd name="T28" fmla="*/ 60603 w 808989"/>
                <a:gd name="T29" fmla="*/ 585323 h 767080"/>
                <a:gd name="T30" fmla="*/ 97370 w 808989"/>
                <a:gd name="T31" fmla="*/ 632862 h 767080"/>
                <a:gd name="T32" fmla="*/ 141255 w 808989"/>
                <a:gd name="T33" fmla="*/ 674443 h 767080"/>
                <a:gd name="T34" fmla="*/ 191425 w 808989"/>
                <a:gd name="T35" fmla="*/ 709280 h 767080"/>
                <a:gd name="T36" fmla="*/ 247048 w 808989"/>
                <a:gd name="T37" fmla="*/ 736582 h 767080"/>
                <a:gd name="T38" fmla="*/ 307291 w 808989"/>
                <a:gd name="T39" fmla="*/ 755561 h 767080"/>
                <a:gd name="T40" fmla="*/ 371320 w 808989"/>
                <a:gd name="T41" fmla="*/ 765428 h 767080"/>
                <a:gd name="T42" fmla="*/ 404494 w 808989"/>
                <a:gd name="T43" fmla="*/ 766699 h 767080"/>
                <a:gd name="T44" fmla="*/ 437677 w 808989"/>
                <a:gd name="T45" fmla="*/ 765428 h 767080"/>
                <a:gd name="T46" fmla="*/ 501706 w 808989"/>
                <a:gd name="T47" fmla="*/ 755561 h 767080"/>
                <a:gd name="T48" fmla="*/ 561949 w 808989"/>
                <a:gd name="T49" fmla="*/ 736582 h 767080"/>
                <a:gd name="T50" fmla="*/ 617572 w 808989"/>
                <a:gd name="T51" fmla="*/ 709280 h 767080"/>
                <a:gd name="T52" fmla="*/ 667742 w 808989"/>
                <a:gd name="T53" fmla="*/ 674443 h 767080"/>
                <a:gd name="T54" fmla="*/ 711627 w 808989"/>
                <a:gd name="T55" fmla="*/ 632862 h 767080"/>
                <a:gd name="T56" fmla="*/ 748394 w 808989"/>
                <a:gd name="T57" fmla="*/ 585323 h 767080"/>
                <a:gd name="T58" fmla="*/ 777210 w 808989"/>
                <a:gd name="T59" fmla="*/ 532616 h 767080"/>
                <a:gd name="T60" fmla="*/ 797242 w 808989"/>
                <a:gd name="T61" fmla="*/ 475529 h 767080"/>
                <a:gd name="T62" fmla="*/ 807657 w 808989"/>
                <a:gd name="T63" fmla="*/ 414851 h 767080"/>
                <a:gd name="T64" fmla="*/ 808997 w 808989"/>
                <a:gd name="T65" fmla="*/ 383413 h 767080"/>
                <a:gd name="T66" fmla="*/ 807657 w 808989"/>
                <a:gd name="T67" fmla="*/ 351973 h 767080"/>
                <a:gd name="T68" fmla="*/ 797242 w 808989"/>
                <a:gd name="T69" fmla="*/ 291288 h 767080"/>
                <a:gd name="T70" fmla="*/ 777210 w 808989"/>
                <a:gd name="T71" fmla="*/ 234189 h 767080"/>
                <a:gd name="T72" fmla="*/ 748394 w 808989"/>
                <a:gd name="T73" fmla="*/ 181466 h 767080"/>
                <a:gd name="T74" fmla="*/ 711627 w 808989"/>
                <a:gd name="T75" fmla="*/ 133909 h 767080"/>
                <a:gd name="T76" fmla="*/ 667742 w 808989"/>
                <a:gd name="T77" fmla="*/ 92309 h 767080"/>
                <a:gd name="T78" fmla="*/ 617572 w 808989"/>
                <a:gd name="T79" fmla="*/ 57454 h 767080"/>
                <a:gd name="T80" fmla="*/ 561949 w 808989"/>
                <a:gd name="T81" fmla="*/ 30136 h 767080"/>
                <a:gd name="T82" fmla="*/ 501706 w 808989"/>
                <a:gd name="T83" fmla="*/ 11145 h 767080"/>
                <a:gd name="T84" fmla="*/ 437677 w 808989"/>
                <a:gd name="T85" fmla="*/ 1271 h 767080"/>
                <a:gd name="T86" fmla="*/ 404494 w 808989"/>
                <a:gd name="T87" fmla="*/ 0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404494" y="0"/>
                  </a:moveTo>
                  <a:lnTo>
                    <a:pt x="338884" y="5019"/>
                  </a:lnTo>
                  <a:lnTo>
                    <a:pt x="276644" y="19550"/>
                  </a:lnTo>
                  <a:lnTo>
                    <a:pt x="218607" y="42804"/>
                  </a:lnTo>
                  <a:lnTo>
                    <a:pt x="165606" y="73989"/>
                  </a:lnTo>
                  <a:lnTo>
                    <a:pt x="118475" y="112315"/>
                  </a:lnTo>
                  <a:lnTo>
                    <a:pt x="78045" y="156993"/>
                  </a:lnTo>
                  <a:lnTo>
                    <a:pt x="45149" y="207232"/>
                  </a:lnTo>
                  <a:lnTo>
                    <a:pt x="20621" y="262241"/>
                  </a:lnTo>
                  <a:lnTo>
                    <a:pt x="5294" y="321232"/>
                  </a:lnTo>
                  <a:lnTo>
                    <a:pt x="0" y="383413"/>
                  </a:lnTo>
                  <a:lnTo>
                    <a:pt x="1340" y="414851"/>
                  </a:lnTo>
                  <a:lnTo>
                    <a:pt x="11755" y="475529"/>
                  </a:lnTo>
                  <a:lnTo>
                    <a:pt x="31787" y="532616"/>
                  </a:lnTo>
                  <a:lnTo>
                    <a:pt x="60603" y="585323"/>
                  </a:lnTo>
                  <a:lnTo>
                    <a:pt x="97370" y="632862"/>
                  </a:lnTo>
                  <a:lnTo>
                    <a:pt x="141255" y="674443"/>
                  </a:lnTo>
                  <a:lnTo>
                    <a:pt x="191425" y="709280"/>
                  </a:lnTo>
                  <a:lnTo>
                    <a:pt x="247048" y="736582"/>
                  </a:lnTo>
                  <a:lnTo>
                    <a:pt x="307291" y="755561"/>
                  </a:lnTo>
                  <a:lnTo>
                    <a:pt x="371320" y="765428"/>
                  </a:lnTo>
                  <a:lnTo>
                    <a:pt x="404494" y="766699"/>
                  </a:lnTo>
                  <a:lnTo>
                    <a:pt x="437669" y="765428"/>
                  </a:lnTo>
                  <a:lnTo>
                    <a:pt x="501698" y="755561"/>
                  </a:lnTo>
                  <a:lnTo>
                    <a:pt x="561941" y="736582"/>
                  </a:lnTo>
                  <a:lnTo>
                    <a:pt x="617564" y="709280"/>
                  </a:lnTo>
                  <a:lnTo>
                    <a:pt x="667734" y="674443"/>
                  </a:lnTo>
                  <a:lnTo>
                    <a:pt x="711619" y="632862"/>
                  </a:lnTo>
                  <a:lnTo>
                    <a:pt x="748386" y="585323"/>
                  </a:lnTo>
                  <a:lnTo>
                    <a:pt x="777202" y="532616"/>
                  </a:lnTo>
                  <a:lnTo>
                    <a:pt x="797234" y="475529"/>
                  </a:lnTo>
                  <a:lnTo>
                    <a:pt x="807649" y="414851"/>
                  </a:lnTo>
                  <a:lnTo>
                    <a:pt x="808989" y="383413"/>
                  </a:lnTo>
                  <a:lnTo>
                    <a:pt x="807649" y="351973"/>
                  </a:lnTo>
                  <a:lnTo>
                    <a:pt x="797234" y="291288"/>
                  </a:lnTo>
                  <a:lnTo>
                    <a:pt x="777202" y="234189"/>
                  </a:lnTo>
                  <a:lnTo>
                    <a:pt x="748386" y="181466"/>
                  </a:lnTo>
                  <a:lnTo>
                    <a:pt x="711619" y="133909"/>
                  </a:lnTo>
                  <a:lnTo>
                    <a:pt x="667734" y="92309"/>
                  </a:lnTo>
                  <a:lnTo>
                    <a:pt x="617564" y="57454"/>
                  </a:lnTo>
                  <a:lnTo>
                    <a:pt x="561941" y="30136"/>
                  </a:lnTo>
                  <a:lnTo>
                    <a:pt x="501698" y="11145"/>
                  </a:lnTo>
                  <a:lnTo>
                    <a:pt x="437669" y="1271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9" name="object 27"/>
            <p:cNvSpPr>
              <a:spLocks/>
            </p:cNvSpPr>
            <p:nvPr/>
          </p:nvSpPr>
          <p:spPr bwMode="auto">
            <a:xfrm>
              <a:off x="4267072" y="2773589"/>
              <a:ext cx="808990" cy="767080"/>
            </a:xfrm>
            <a:custGeom>
              <a:avLst/>
              <a:gdLst>
                <a:gd name="T0" fmla="*/ 0 w 808989"/>
                <a:gd name="T1" fmla="*/ 383413 h 767080"/>
                <a:gd name="T2" fmla="*/ 5294 w 808989"/>
                <a:gd name="T3" fmla="*/ 321232 h 767080"/>
                <a:gd name="T4" fmla="*/ 20621 w 808989"/>
                <a:gd name="T5" fmla="*/ 262241 h 767080"/>
                <a:gd name="T6" fmla="*/ 45149 w 808989"/>
                <a:gd name="T7" fmla="*/ 207232 h 767080"/>
                <a:gd name="T8" fmla="*/ 78045 w 808989"/>
                <a:gd name="T9" fmla="*/ 156993 h 767080"/>
                <a:gd name="T10" fmla="*/ 118475 w 808989"/>
                <a:gd name="T11" fmla="*/ 112315 h 767080"/>
                <a:gd name="T12" fmla="*/ 165606 w 808989"/>
                <a:gd name="T13" fmla="*/ 73989 h 767080"/>
                <a:gd name="T14" fmla="*/ 218607 w 808989"/>
                <a:gd name="T15" fmla="*/ 42804 h 767080"/>
                <a:gd name="T16" fmla="*/ 276644 w 808989"/>
                <a:gd name="T17" fmla="*/ 19550 h 767080"/>
                <a:gd name="T18" fmla="*/ 338884 w 808989"/>
                <a:gd name="T19" fmla="*/ 5019 h 767080"/>
                <a:gd name="T20" fmla="*/ 404494 w 808989"/>
                <a:gd name="T21" fmla="*/ 0 h 767080"/>
                <a:gd name="T22" fmla="*/ 437677 w 808989"/>
                <a:gd name="T23" fmla="*/ 1271 h 767080"/>
                <a:gd name="T24" fmla="*/ 501706 w 808989"/>
                <a:gd name="T25" fmla="*/ 11145 h 767080"/>
                <a:gd name="T26" fmla="*/ 561949 w 808989"/>
                <a:gd name="T27" fmla="*/ 30136 h 767080"/>
                <a:gd name="T28" fmla="*/ 617572 w 808989"/>
                <a:gd name="T29" fmla="*/ 57454 h 767080"/>
                <a:gd name="T30" fmla="*/ 667742 w 808989"/>
                <a:gd name="T31" fmla="*/ 92309 h 767080"/>
                <a:gd name="T32" fmla="*/ 711627 w 808989"/>
                <a:gd name="T33" fmla="*/ 133909 h 767080"/>
                <a:gd name="T34" fmla="*/ 748394 w 808989"/>
                <a:gd name="T35" fmla="*/ 181466 h 767080"/>
                <a:gd name="T36" fmla="*/ 777210 w 808989"/>
                <a:gd name="T37" fmla="*/ 234189 h 767080"/>
                <a:gd name="T38" fmla="*/ 797242 w 808989"/>
                <a:gd name="T39" fmla="*/ 291288 h 767080"/>
                <a:gd name="T40" fmla="*/ 807657 w 808989"/>
                <a:gd name="T41" fmla="*/ 351973 h 767080"/>
                <a:gd name="T42" fmla="*/ 808997 w 808989"/>
                <a:gd name="T43" fmla="*/ 383413 h 767080"/>
                <a:gd name="T44" fmla="*/ 807657 w 808989"/>
                <a:gd name="T45" fmla="*/ 414851 h 767080"/>
                <a:gd name="T46" fmla="*/ 797242 w 808989"/>
                <a:gd name="T47" fmla="*/ 475529 h 767080"/>
                <a:gd name="T48" fmla="*/ 777210 w 808989"/>
                <a:gd name="T49" fmla="*/ 532616 h 767080"/>
                <a:gd name="T50" fmla="*/ 748394 w 808989"/>
                <a:gd name="T51" fmla="*/ 585323 h 767080"/>
                <a:gd name="T52" fmla="*/ 711627 w 808989"/>
                <a:gd name="T53" fmla="*/ 632862 h 767080"/>
                <a:gd name="T54" fmla="*/ 667742 w 808989"/>
                <a:gd name="T55" fmla="*/ 674443 h 767080"/>
                <a:gd name="T56" fmla="*/ 617572 w 808989"/>
                <a:gd name="T57" fmla="*/ 709280 h 767080"/>
                <a:gd name="T58" fmla="*/ 561949 w 808989"/>
                <a:gd name="T59" fmla="*/ 736582 h 767080"/>
                <a:gd name="T60" fmla="*/ 501706 w 808989"/>
                <a:gd name="T61" fmla="*/ 755561 h 767080"/>
                <a:gd name="T62" fmla="*/ 437677 w 808989"/>
                <a:gd name="T63" fmla="*/ 765428 h 767080"/>
                <a:gd name="T64" fmla="*/ 404494 w 808989"/>
                <a:gd name="T65" fmla="*/ 766699 h 767080"/>
                <a:gd name="T66" fmla="*/ 371320 w 808989"/>
                <a:gd name="T67" fmla="*/ 765428 h 767080"/>
                <a:gd name="T68" fmla="*/ 307291 w 808989"/>
                <a:gd name="T69" fmla="*/ 755561 h 767080"/>
                <a:gd name="T70" fmla="*/ 247048 w 808989"/>
                <a:gd name="T71" fmla="*/ 736582 h 767080"/>
                <a:gd name="T72" fmla="*/ 191425 w 808989"/>
                <a:gd name="T73" fmla="*/ 709280 h 767080"/>
                <a:gd name="T74" fmla="*/ 141255 w 808989"/>
                <a:gd name="T75" fmla="*/ 674443 h 767080"/>
                <a:gd name="T76" fmla="*/ 97370 w 808989"/>
                <a:gd name="T77" fmla="*/ 632862 h 767080"/>
                <a:gd name="T78" fmla="*/ 60603 w 808989"/>
                <a:gd name="T79" fmla="*/ 585323 h 767080"/>
                <a:gd name="T80" fmla="*/ 31787 w 808989"/>
                <a:gd name="T81" fmla="*/ 532616 h 767080"/>
                <a:gd name="T82" fmla="*/ 11755 w 808989"/>
                <a:gd name="T83" fmla="*/ 475529 h 767080"/>
                <a:gd name="T84" fmla="*/ 1340 w 808989"/>
                <a:gd name="T85" fmla="*/ 414851 h 767080"/>
                <a:gd name="T86" fmla="*/ 0 w 808989"/>
                <a:gd name="T87" fmla="*/ 383413 h 7670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80"/>
                <a:gd name="T134" fmla="*/ 808989 w 808989"/>
                <a:gd name="T135" fmla="*/ 767080 h 7670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80">
                  <a:moveTo>
                    <a:pt x="0" y="383413"/>
                  </a:moveTo>
                  <a:lnTo>
                    <a:pt x="5294" y="321232"/>
                  </a:lnTo>
                  <a:lnTo>
                    <a:pt x="20621" y="262241"/>
                  </a:lnTo>
                  <a:lnTo>
                    <a:pt x="45149" y="207232"/>
                  </a:lnTo>
                  <a:lnTo>
                    <a:pt x="78045" y="156993"/>
                  </a:lnTo>
                  <a:lnTo>
                    <a:pt x="118475" y="112315"/>
                  </a:lnTo>
                  <a:lnTo>
                    <a:pt x="165606" y="73989"/>
                  </a:lnTo>
                  <a:lnTo>
                    <a:pt x="218607" y="42804"/>
                  </a:lnTo>
                  <a:lnTo>
                    <a:pt x="276644" y="19550"/>
                  </a:lnTo>
                  <a:lnTo>
                    <a:pt x="338884" y="5019"/>
                  </a:lnTo>
                  <a:lnTo>
                    <a:pt x="404494" y="0"/>
                  </a:lnTo>
                  <a:lnTo>
                    <a:pt x="437669" y="1271"/>
                  </a:lnTo>
                  <a:lnTo>
                    <a:pt x="501698" y="11145"/>
                  </a:lnTo>
                  <a:lnTo>
                    <a:pt x="561941" y="30136"/>
                  </a:lnTo>
                  <a:lnTo>
                    <a:pt x="617564" y="57454"/>
                  </a:lnTo>
                  <a:lnTo>
                    <a:pt x="667734" y="92309"/>
                  </a:lnTo>
                  <a:lnTo>
                    <a:pt x="711619" y="133909"/>
                  </a:lnTo>
                  <a:lnTo>
                    <a:pt x="748386" y="181466"/>
                  </a:lnTo>
                  <a:lnTo>
                    <a:pt x="777202" y="234189"/>
                  </a:lnTo>
                  <a:lnTo>
                    <a:pt x="797234" y="291288"/>
                  </a:lnTo>
                  <a:lnTo>
                    <a:pt x="807649" y="351973"/>
                  </a:lnTo>
                  <a:lnTo>
                    <a:pt x="808989" y="383413"/>
                  </a:lnTo>
                  <a:lnTo>
                    <a:pt x="807649" y="414851"/>
                  </a:lnTo>
                  <a:lnTo>
                    <a:pt x="797234" y="475529"/>
                  </a:lnTo>
                  <a:lnTo>
                    <a:pt x="777202" y="532616"/>
                  </a:lnTo>
                  <a:lnTo>
                    <a:pt x="748386" y="585323"/>
                  </a:lnTo>
                  <a:lnTo>
                    <a:pt x="711619" y="632862"/>
                  </a:lnTo>
                  <a:lnTo>
                    <a:pt x="667734" y="674443"/>
                  </a:lnTo>
                  <a:lnTo>
                    <a:pt x="617564" y="709280"/>
                  </a:lnTo>
                  <a:lnTo>
                    <a:pt x="561941" y="736582"/>
                  </a:lnTo>
                  <a:lnTo>
                    <a:pt x="501698" y="755561"/>
                  </a:lnTo>
                  <a:lnTo>
                    <a:pt x="437669" y="765428"/>
                  </a:lnTo>
                  <a:lnTo>
                    <a:pt x="404494" y="766699"/>
                  </a:lnTo>
                  <a:lnTo>
                    <a:pt x="371320" y="765428"/>
                  </a:lnTo>
                  <a:lnTo>
                    <a:pt x="307291" y="755561"/>
                  </a:lnTo>
                  <a:lnTo>
                    <a:pt x="247048" y="736582"/>
                  </a:lnTo>
                  <a:lnTo>
                    <a:pt x="191425" y="709280"/>
                  </a:lnTo>
                  <a:lnTo>
                    <a:pt x="141255" y="674443"/>
                  </a:lnTo>
                  <a:lnTo>
                    <a:pt x="97370" y="632862"/>
                  </a:lnTo>
                  <a:lnTo>
                    <a:pt x="60603" y="585323"/>
                  </a:lnTo>
                  <a:lnTo>
                    <a:pt x="31787" y="532616"/>
                  </a:lnTo>
                  <a:lnTo>
                    <a:pt x="11755" y="475529"/>
                  </a:lnTo>
                  <a:lnTo>
                    <a:pt x="1340" y="414851"/>
                  </a:lnTo>
                  <a:lnTo>
                    <a:pt x="0" y="383413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0" name="object 32"/>
            <p:cNvSpPr>
              <a:spLocks/>
            </p:cNvSpPr>
            <p:nvPr/>
          </p:nvSpPr>
          <p:spPr bwMode="auto">
            <a:xfrm>
              <a:off x="4267072" y="3600486"/>
              <a:ext cx="808990" cy="767080"/>
            </a:xfrm>
            <a:custGeom>
              <a:avLst/>
              <a:gdLst>
                <a:gd name="T0" fmla="*/ 404494 w 808989"/>
                <a:gd name="T1" fmla="*/ 0 h 767079"/>
                <a:gd name="T2" fmla="*/ 338884 w 808989"/>
                <a:gd name="T3" fmla="*/ 5019 h 767079"/>
                <a:gd name="T4" fmla="*/ 276644 w 808989"/>
                <a:gd name="T5" fmla="*/ 19550 h 767079"/>
                <a:gd name="T6" fmla="*/ 218607 w 808989"/>
                <a:gd name="T7" fmla="*/ 42804 h 767079"/>
                <a:gd name="T8" fmla="*/ 165606 w 808989"/>
                <a:gd name="T9" fmla="*/ 73989 h 767079"/>
                <a:gd name="T10" fmla="*/ 118475 w 808989"/>
                <a:gd name="T11" fmla="*/ 112315 h 767079"/>
                <a:gd name="T12" fmla="*/ 78045 w 808989"/>
                <a:gd name="T13" fmla="*/ 156993 h 767079"/>
                <a:gd name="T14" fmla="*/ 45149 w 808989"/>
                <a:gd name="T15" fmla="*/ 207232 h 767079"/>
                <a:gd name="T16" fmla="*/ 20621 w 808989"/>
                <a:gd name="T17" fmla="*/ 262241 h 767079"/>
                <a:gd name="T18" fmla="*/ 5294 w 808989"/>
                <a:gd name="T19" fmla="*/ 321232 h 767079"/>
                <a:gd name="T20" fmla="*/ 0 w 808989"/>
                <a:gd name="T21" fmla="*/ 383412 h 767079"/>
                <a:gd name="T22" fmla="*/ 1340 w 808989"/>
                <a:gd name="T23" fmla="*/ 414860 h 767079"/>
                <a:gd name="T24" fmla="*/ 11755 w 808989"/>
                <a:gd name="T25" fmla="*/ 475545 h 767079"/>
                <a:gd name="T26" fmla="*/ 31787 w 808989"/>
                <a:gd name="T27" fmla="*/ 532644 h 767079"/>
                <a:gd name="T28" fmla="*/ 60603 w 808989"/>
                <a:gd name="T29" fmla="*/ 585367 h 767079"/>
                <a:gd name="T30" fmla="*/ 97370 w 808989"/>
                <a:gd name="T31" fmla="*/ 632924 h 767079"/>
                <a:gd name="T32" fmla="*/ 141255 w 808989"/>
                <a:gd name="T33" fmla="*/ 674524 h 767079"/>
                <a:gd name="T34" fmla="*/ 191425 w 808989"/>
                <a:gd name="T35" fmla="*/ 709379 h 767079"/>
                <a:gd name="T36" fmla="*/ 247048 w 808989"/>
                <a:gd name="T37" fmla="*/ 736697 h 767079"/>
                <a:gd name="T38" fmla="*/ 307291 w 808989"/>
                <a:gd name="T39" fmla="*/ 755688 h 767079"/>
                <a:gd name="T40" fmla="*/ 371320 w 808989"/>
                <a:gd name="T41" fmla="*/ 765562 h 767079"/>
                <a:gd name="T42" fmla="*/ 404494 w 808989"/>
                <a:gd name="T43" fmla="*/ 766833 h 767079"/>
                <a:gd name="T44" fmla="*/ 437677 w 808989"/>
                <a:gd name="T45" fmla="*/ 765562 h 767079"/>
                <a:gd name="T46" fmla="*/ 501706 w 808989"/>
                <a:gd name="T47" fmla="*/ 755688 h 767079"/>
                <a:gd name="T48" fmla="*/ 561949 w 808989"/>
                <a:gd name="T49" fmla="*/ 736697 h 767079"/>
                <a:gd name="T50" fmla="*/ 617572 w 808989"/>
                <a:gd name="T51" fmla="*/ 709379 h 767079"/>
                <a:gd name="T52" fmla="*/ 667742 w 808989"/>
                <a:gd name="T53" fmla="*/ 674524 h 767079"/>
                <a:gd name="T54" fmla="*/ 711627 w 808989"/>
                <a:gd name="T55" fmla="*/ 632924 h 767079"/>
                <a:gd name="T56" fmla="*/ 748394 w 808989"/>
                <a:gd name="T57" fmla="*/ 585367 h 767079"/>
                <a:gd name="T58" fmla="*/ 777210 w 808989"/>
                <a:gd name="T59" fmla="*/ 532644 h 767079"/>
                <a:gd name="T60" fmla="*/ 797242 w 808989"/>
                <a:gd name="T61" fmla="*/ 475545 h 767079"/>
                <a:gd name="T62" fmla="*/ 807657 w 808989"/>
                <a:gd name="T63" fmla="*/ 414860 h 767079"/>
                <a:gd name="T64" fmla="*/ 808997 w 808989"/>
                <a:gd name="T65" fmla="*/ 383412 h 767079"/>
                <a:gd name="T66" fmla="*/ 807657 w 808989"/>
                <a:gd name="T67" fmla="*/ 351973 h 767079"/>
                <a:gd name="T68" fmla="*/ 797242 w 808989"/>
                <a:gd name="T69" fmla="*/ 291288 h 767079"/>
                <a:gd name="T70" fmla="*/ 777210 w 808989"/>
                <a:gd name="T71" fmla="*/ 234189 h 767079"/>
                <a:gd name="T72" fmla="*/ 748394 w 808989"/>
                <a:gd name="T73" fmla="*/ 181466 h 767079"/>
                <a:gd name="T74" fmla="*/ 711627 w 808989"/>
                <a:gd name="T75" fmla="*/ 133909 h 767079"/>
                <a:gd name="T76" fmla="*/ 667742 w 808989"/>
                <a:gd name="T77" fmla="*/ 92309 h 767079"/>
                <a:gd name="T78" fmla="*/ 617572 w 808989"/>
                <a:gd name="T79" fmla="*/ 57454 h 767079"/>
                <a:gd name="T80" fmla="*/ 561949 w 808989"/>
                <a:gd name="T81" fmla="*/ 30136 h 767079"/>
                <a:gd name="T82" fmla="*/ 501706 w 808989"/>
                <a:gd name="T83" fmla="*/ 11145 h 767079"/>
                <a:gd name="T84" fmla="*/ 437677 w 808989"/>
                <a:gd name="T85" fmla="*/ 1271 h 767079"/>
                <a:gd name="T86" fmla="*/ 404494 w 808989"/>
                <a:gd name="T87" fmla="*/ 0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404494" y="0"/>
                  </a:moveTo>
                  <a:lnTo>
                    <a:pt x="338884" y="5019"/>
                  </a:lnTo>
                  <a:lnTo>
                    <a:pt x="276644" y="19550"/>
                  </a:lnTo>
                  <a:lnTo>
                    <a:pt x="218607" y="42804"/>
                  </a:lnTo>
                  <a:lnTo>
                    <a:pt x="165606" y="73989"/>
                  </a:lnTo>
                  <a:lnTo>
                    <a:pt x="118475" y="112315"/>
                  </a:lnTo>
                  <a:lnTo>
                    <a:pt x="78045" y="156993"/>
                  </a:lnTo>
                  <a:lnTo>
                    <a:pt x="45149" y="207232"/>
                  </a:lnTo>
                  <a:lnTo>
                    <a:pt x="20621" y="262241"/>
                  </a:lnTo>
                  <a:lnTo>
                    <a:pt x="5294" y="321232"/>
                  </a:lnTo>
                  <a:lnTo>
                    <a:pt x="0" y="383412"/>
                  </a:lnTo>
                  <a:lnTo>
                    <a:pt x="1340" y="414852"/>
                  </a:lnTo>
                  <a:lnTo>
                    <a:pt x="11755" y="475537"/>
                  </a:lnTo>
                  <a:lnTo>
                    <a:pt x="31787" y="532636"/>
                  </a:lnTo>
                  <a:lnTo>
                    <a:pt x="60603" y="585359"/>
                  </a:lnTo>
                  <a:lnTo>
                    <a:pt x="97370" y="632916"/>
                  </a:lnTo>
                  <a:lnTo>
                    <a:pt x="141255" y="674516"/>
                  </a:lnTo>
                  <a:lnTo>
                    <a:pt x="191425" y="709371"/>
                  </a:lnTo>
                  <a:lnTo>
                    <a:pt x="247048" y="736689"/>
                  </a:lnTo>
                  <a:lnTo>
                    <a:pt x="307291" y="755680"/>
                  </a:lnTo>
                  <a:lnTo>
                    <a:pt x="371320" y="765554"/>
                  </a:lnTo>
                  <a:lnTo>
                    <a:pt x="404494" y="766825"/>
                  </a:lnTo>
                  <a:lnTo>
                    <a:pt x="437669" y="765554"/>
                  </a:lnTo>
                  <a:lnTo>
                    <a:pt x="501698" y="755680"/>
                  </a:lnTo>
                  <a:lnTo>
                    <a:pt x="561941" y="736689"/>
                  </a:lnTo>
                  <a:lnTo>
                    <a:pt x="617564" y="709371"/>
                  </a:lnTo>
                  <a:lnTo>
                    <a:pt x="667734" y="674516"/>
                  </a:lnTo>
                  <a:lnTo>
                    <a:pt x="711619" y="632916"/>
                  </a:lnTo>
                  <a:lnTo>
                    <a:pt x="748386" y="585359"/>
                  </a:lnTo>
                  <a:lnTo>
                    <a:pt x="777202" y="532636"/>
                  </a:lnTo>
                  <a:lnTo>
                    <a:pt x="797234" y="475537"/>
                  </a:lnTo>
                  <a:lnTo>
                    <a:pt x="807649" y="414852"/>
                  </a:lnTo>
                  <a:lnTo>
                    <a:pt x="808989" y="383412"/>
                  </a:lnTo>
                  <a:lnTo>
                    <a:pt x="807649" y="351973"/>
                  </a:lnTo>
                  <a:lnTo>
                    <a:pt x="797234" y="291288"/>
                  </a:lnTo>
                  <a:lnTo>
                    <a:pt x="777202" y="234189"/>
                  </a:lnTo>
                  <a:lnTo>
                    <a:pt x="748386" y="181466"/>
                  </a:lnTo>
                  <a:lnTo>
                    <a:pt x="711619" y="133909"/>
                  </a:lnTo>
                  <a:lnTo>
                    <a:pt x="667734" y="92309"/>
                  </a:lnTo>
                  <a:lnTo>
                    <a:pt x="617564" y="57454"/>
                  </a:lnTo>
                  <a:lnTo>
                    <a:pt x="561941" y="30136"/>
                  </a:lnTo>
                  <a:lnTo>
                    <a:pt x="501698" y="11145"/>
                  </a:lnTo>
                  <a:lnTo>
                    <a:pt x="437669" y="1271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1" name="object 33"/>
            <p:cNvSpPr>
              <a:spLocks/>
            </p:cNvSpPr>
            <p:nvPr/>
          </p:nvSpPr>
          <p:spPr bwMode="auto">
            <a:xfrm>
              <a:off x="4267072" y="3600486"/>
              <a:ext cx="808990" cy="767080"/>
            </a:xfrm>
            <a:custGeom>
              <a:avLst/>
              <a:gdLst>
                <a:gd name="T0" fmla="*/ 0 w 808989"/>
                <a:gd name="T1" fmla="*/ 383412 h 767079"/>
                <a:gd name="T2" fmla="*/ 5294 w 808989"/>
                <a:gd name="T3" fmla="*/ 321232 h 767079"/>
                <a:gd name="T4" fmla="*/ 20621 w 808989"/>
                <a:gd name="T5" fmla="*/ 262241 h 767079"/>
                <a:gd name="T6" fmla="*/ 45149 w 808989"/>
                <a:gd name="T7" fmla="*/ 207232 h 767079"/>
                <a:gd name="T8" fmla="*/ 78045 w 808989"/>
                <a:gd name="T9" fmla="*/ 156993 h 767079"/>
                <a:gd name="T10" fmla="*/ 118475 w 808989"/>
                <a:gd name="T11" fmla="*/ 112315 h 767079"/>
                <a:gd name="T12" fmla="*/ 165606 w 808989"/>
                <a:gd name="T13" fmla="*/ 73989 h 767079"/>
                <a:gd name="T14" fmla="*/ 218607 w 808989"/>
                <a:gd name="T15" fmla="*/ 42804 h 767079"/>
                <a:gd name="T16" fmla="*/ 276644 w 808989"/>
                <a:gd name="T17" fmla="*/ 19550 h 767079"/>
                <a:gd name="T18" fmla="*/ 338884 w 808989"/>
                <a:gd name="T19" fmla="*/ 5019 h 767079"/>
                <a:gd name="T20" fmla="*/ 404494 w 808989"/>
                <a:gd name="T21" fmla="*/ 0 h 767079"/>
                <a:gd name="T22" fmla="*/ 437677 w 808989"/>
                <a:gd name="T23" fmla="*/ 1271 h 767079"/>
                <a:gd name="T24" fmla="*/ 501706 w 808989"/>
                <a:gd name="T25" fmla="*/ 11145 h 767079"/>
                <a:gd name="T26" fmla="*/ 561949 w 808989"/>
                <a:gd name="T27" fmla="*/ 30136 h 767079"/>
                <a:gd name="T28" fmla="*/ 617572 w 808989"/>
                <a:gd name="T29" fmla="*/ 57454 h 767079"/>
                <a:gd name="T30" fmla="*/ 667742 w 808989"/>
                <a:gd name="T31" fmla="*/ 92309 h 767079"/>
                <a:gd name="T32" fmla="*/ 711627 w 808989"/>
                <a:gd name="T33" fmla="*/ 133909 h 767079"/>
                <a:gd name="T34" fmla="*/ 748394 w 808989"/>
                <a:gd name="T35" fmla="*/ 181466 h 767079"/>
                <a:gd name="T36" fmla="*/ 777210 w 808989"/>
                <a:gd name="T37" fmla="*/ 234189 h 767079"/>
                <a:gd name="T38" fmla="*/ 797242 w 808989"/>
                <a:gd name="T39" fmla="*/ 291288 h 767079"/>
                <a:gd name="T40" fmla="*/ 807657 w 808989"/>
                <a:gd name="T41" fmla="*/ 351973 h 767079"/>
                <a:gd name="T42" fmla="*/ 808997 w 808989"/>
                <a:gd name="T43" fmla="*/ 383412 h 767079"/>
                <a:gd name="T44" fmla="*/ 807657 w 808989"/>
                <a:gd name="T45" fmla="*/ 414860 h 767079"/>
                <a:gd name="T46" fmla="*/ 797242 w 808989"/>
                <a:gd name="T47" fmla="*/ 475545 h 767079"/>
                <a:gd name="T48" fmla="*/ 777210 w 808989"/>
                <a:gd name="T49" fmla="*/ 532644 h 767079"/>
                <a:gd name="T50" fmla="*/ 748394 w 808989"/>
                <a:gd name="T51" fmla="*/ 585367 h 767079"/>
                <a:gd name="T52" fmla="*/ 711627 w 808989"/>
                <a:gd name="T53" fmla="*/ 632924 h 767079"/>
                <a:gd name="T54" fmla="*/ 667742 w 808989"/>
                <a:gd name="T55" fmla="*/ 674524 h 767079"/>
                <a:gd name="T56" fmla="*/ 617572 w 808989"/>
                <a:gd name="T57" fmla="*/ 709379 h 767079"/>
                <a:gd name="T58" fmla="*/ 561949 w 808989"/>
                <a:gd name="T59" fmla="*/ 736697 h 767079"/>
                <a:gd name="T60" fmla="*/ 501706 w 808989"/>
                <a:gd name="T61" fmla="*/ 755688 h 767079"/>
                <a:gd name="T62" fmla="*/ 437677 w 808989"/>
                <a:gd name="T63" fmla="*/ 765562 h 767079"/>
                <a:gd name="T64" fmla="*/ 404494 w 808989"/>
                <a:gd name="T65" fmla="*/ 766833 h 767079"/>
                <a:gd name="T66" fmla="*/ 371320 w 808989"/>
                <a:gd name="T67" fmla="*/ 765562 h 767079"/>
                <a:gd name="T68" fmla="*/ 307291 w 808989"/>
                <a:gd name="T69" fmla="*/ 755688 h 767079"/>
                <a:gd name="T70" fmla="*/ 247048 w 808989"/>
                <a:gd name="T71" fmla="*/ 736697 h 767079"/>
                <a:gd name="T72" fmla="*/ 191425 w 808989"/>
                <a:gd name="T73" fmla="*/ 709379 h 767079"/>
                <a:gd name="T74" fmla="*/ 141255 w 808989"/>
                <a:gd name="T75" fmla="*/ 674524 h 767079"/>
                <a:gd name="T76" fmla="*/ 97370 w 808989"/>
                <a:gd name="T77" fmla="*/ 632924 h 767079"/>
                <a:gd name="T78" fmla="*/ 60603 w 808989"/>
                <a:gd name="T79" fmla="*/ 585367 h 767079"/>
                <a:gd name="T80" fmla="*/ 31787 w 808989"/>
                <a:gd name="T81" fmla="*/ 532644 h 767079"/>
                <a:gd name="T82" fmla="*/ 11755 w 808989"/>
                <a:gd name="T83" fmla="*/ 475545 h 767079"/>
                <a:gd name="T84" fmla="*/ 1340 w 808989"/>
                <a:gd name="T85" fmla="*/ 414860 h 767079"/>
                <a:gd name="T86" fmla="*/ 0 w 808989"/>
                <a:gd name="T87" fmla="*/ 383412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0" y="383412"/>
                  </a:moveTo>
                  <a:lnTo>
                    <a:pt x="5294" y="321232"/>
                  </a:lnTo>
                  <a:lnTo>
                    <a:pt x="20621" y="262241"/>
                  </a:lnTo>
                  <a:lnTo>
                    <a:pt x="45149" y="207232"/>
                  </a:lnTo>
                  <a:lnTo>
                    <a:pt x="78045" y="156993"/>
                  </a:lnTo>
                  <a:lnTo>
                    <a:pt x="118475" y="112315"/>
                  </a:lnTo>
                  <a:lnTo>
                    <a:pt x="165606" y="73989"/>
                  </a:lnTo>
                  <a:lnTo>
                    <a:pt x="218607" y="42804"/>
                  </a:lnTo>
                  <a:lnTo>
                    <a:pt x="276644" y="19550"/>
                  </a:lnTo>
                  <a:lnTo>
                    <a:pt x="338884" y="5019"/>
                  </a:lnTo>
                  <a:lnTo>
                    <a:pt x="404494" y="0"/>
                  </a:lnTo>
                  <a:lnTo>
                    <a:pt x="437669" y="1271"/>
                  </a:lnTo>
                  <a:lnTo>
                    <a:pt x="501698" y="11145"/>
                  </a:lnTo>
                  <a:lnTo>
                    <a:pt x="561941" y="30136"/>
                  </a:lnTo>
                  <a:lnTo>
                    <a:pt x="617564" y="57454"/>
                  </a:lnTo>
                  <a:lnTo>
                    <a:pt x="667734" y="92309"/>
                  </a:lnTo>
                  <a:lnTo>
                    <a:pt x="711619" y="133909"/>
                  </a:lnTo>
                  <a:lnTo>
                    <a:pt x="748386" y="181466"/>
                  </a:lnTo>
                  <a:lnTo>
                    <a:pt x="777202" y="234189"/>
                  </a:lnTo>
                  <a:lnTo>
                    <a:pt x="797234" y="291288"/>
                  </a:lnTo>
                  <a:lnTo>
                    <a:pt x="807649" y="351973"/>
                  </a:lnTo>
                  <a:lnTo>
                    <a:pt x="808989" y="383412"/>
                  </a:lnTo>
                  <a:lnTo>
                    <a:pt x="807649" y="414852"/>
                  </a:lnTo>
                  <a:lnTo>
                    <a:pt x="797234" y="475537"/>
                  </a:lnTo>
                  <a:lnTo>
                    <a:pt x="777202" y="532636"/>
                  </a:lnTo>
                  <a:lnTo>
                    <a:pt x="748386" y="585359"/>
                  </a:lnTo>
                  <a:lnTo>
                    <a:pt x="711619" y="632916"/>
                  </a:lnTo>
                  <a:lnTo>
                    <a:pt x="667734" y="674516"/>
                  </a:lnTo>
                  <a:lnTo>
                    <a:pt x="617564" y="709371"/>
                  </a:lnTo>
                  <a:lnTo>
                    <a:pt x="561941" y="736689"/>
                  </a:lnTo>
                  <a:lnTo>
                    <a:pt x="501698" y="755680"/>
                  </a:lnTo>
                  <a:lnTo>
                    <a:pt x="437669" y="765554"/>
                  </a:lnTo>
                  <a:lnTo>
                    <a:pt x="404494" y="766825"/>
                  </a:lnTo>
                  <a:lnTo>
                    <a:pt x="371320" y="765554"/>
                  </a:lnTo>
                  <a:lnTo>
                    <a:pt x="307291" y="755680"/>
                  </a:lnTo>
                  <a:lnTo>
                    <a:pt x="247048" y="736689"/>
                  </a:lnTo>
                  <a:lnTo>
                    <a:pt x="191425" y="709371"/>
                  </a:lnTo>
                  <a:lnTo>
                    <a:pt x="141255" y="674516"/>
                  </a:lnTo>
                  <a:lnTo>
                    <a:pt x="97370" y="632916"/>
                  </a:lnTo>
                  <a:lnTo>
                    <a:pt x="60603" y="585359"/>
                  </a:lnTo>
                  <a:lnTo>
                    <a:pt x="31787" y="532636"/>
                  </a:lnTo>
                  <a:lnTo>
                    <a:pt x="11755" y="475537"/>
                  </a:lnTo>
                  <a:lnTo>
                    <a:pt x="1340" y="414852"/>
                  </a:lnTo>
                  <a:lnTo>
                    <a:pt x="0" y="383412"/>
                  </a:lnTo>
                  <a:close/>
                </a:path>
              </a:pathLst>
            </a:custGeom>
            <a:noFill/>
            <a:ln w="254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2" name="object 38"/>
            <p:cNvSpPr>
              <a:spLocks/>
            </p:cNvSpPr>
            <p:nvPr/>
          </p:nvSpPr>
          <p:spPr bwMode="auto">
            <a:xfrm>
              <a:off x="4267072" y="4427509"/>
              <a:ext cx="808990" cy="767080"/>
            </a:xfrm>
            <a:custGeom>
              <a:avLst/>
              <a:gdLst>
                <a:gd name="T0" fmla="*/ 404494 w 808989"/>
                <a:gd name="T1" fmla="*/ 0 h 767079"/>
                <a:gd name="T2" fmla="*/ 338884 w 808989"/>
                <a:gd name="T3" fmla="*/ 5015 h 767079"/>
                <a:gd name="T4" fmla="*/ 276644 w 808989"/>
                <a:gd name="T5" fmla="*/ 19537 h 767079"/>
                <a:gd name="T6" fmla="*/ 218607 w 808989"/>
                <a:gd name="T7" fmla="*/ 42776 h 767079"/>
                <a:gd name="T8" fmla="*/ 165606 w 808989"/>
                <a:gd name="T9" fmla="*/ 73944 h 767079"/>
                <a:gd name="T10" fmla="*/ 118475 w 808989"/>
                <a:gd name="T11" fmla="*/ 112252 h 767079"/>
                <a:gd name="T12" fmla="*/ 78045 w 808989"/>
                <a:gd name="T13" fmla="*/ 156911 h 767079"/>
                <a:gd name="T14" fmla="*/ 45149 w 808989"/>
                <a:gd name="T15" fmla="*/ 207132 h 767079"/>
                <a:gd name="T16" fmla="*/ 20621 w 808989"/>
                <a:gd name="T17" fmla="*/ 262127 h 767079"/>
                <a:gd name="T18" fmla="*/ 5294 w 808989"/>
                <a:gd name="T19" fmla="*/ 321108 h 767079"/>
                <a:gd name="T20" fmla="*/ 0 w 808989"/>
                <a:gd name="T21" fmla="*/ 383286 h 767079"/>
                <a:gd name="T22" fmla="*/ 1340 w 808989"/>
                <a:gd name="T23" fmla="*/ 414733 h 767079"/>
                <a:gd name="T24" fmla="*/ 11755 w 808989"/>
                <a:gd name="T25" fmla="*/ 475418 h 767079"/>
                <a:gd name="T26" fmla="*/ 31787 w 808989"/>
                <a:gd name="T27" fmla="*/ 532517 h 767079"/>
                <a:gd name="T28" fmla="*/ 60603 w 808989"/>
                <a:gd name="T29" fmla="*/ 585240 h 767079"/>
                <a:gd name="T30" fmla="*/ 97370 w 808989"/>
                <a:gd name="T31" fmla="*/ 632797 h 767079"/>
                <a:gd name="T32" fmla="*/ 141255 w 808989"/>
                <a:gd name="T33" fmla="*/ 674397 h 767079"/>
                <a:gd name="T34" fmla="*/ 191425 w 808989"/>
                <a:gd name="T35" fmla="*/ 709252 h 767079"/>
                <a:gd name="T36" fmla="*/ 247048 w 808989"/>
                <a:gd name="T37" fmla="*/ 736570 h 767079"/>
                <a:gd name="T38" fmla="*/ 307291 w 808989"/>
                <a:gd name="T39" fmla="*/ 755561 h 767079"/>
                <a:gd name="T40" fmla="*/ 371320 w 808989"/>
                <a:gd name="T41" fmla="*/ 765435 h 767079"/>
                <a:gd name="T42" fmla="*/ 404494 w 808989"/>
                <a:gd name="T43" fmla="*/ 766707 h 767079"/>
                <a:gd name="T44" fmla="*/ 437677 w 808989"/>
                <a:gd name="T45" fmla="*/ 765435 h 767079"/>
                <a:gd name="T46" fmla="*/ 501706 w 808989"/>
                <a:gd name="T47" fmla="*/ 755561 h 767079"/>
                <a:gd name="T48" fmla="*/ 561949 w 808989"/>
                <a:gd name="T49" fmla="*/ 736570 h 767079"/>
                <a:gd name="T50" fmla="*/ 617572 w 808989"/>
                <a:gd name="T51" fmla="*/ 709252 h 767079"/>
                <a:gd name="T52" fmla="*/ 667742 w 808989"/>
                <a:gd name="T53" fmla="*/ 674397 h 767079"/>
                <a:gd name="T54" fmla="*/ 711627 w 808989"/>
                <a:gd name="T55" fmla="*/ 632797 h 767079"/>
                <a:gd name="T56" fmla="*/ 748394 w 808989"/>
                <a:gd name="T57" fmla="*/ 585240 h 767079"/>
                <a:gd name="T58" fmla="*/ 777210 w 808989"/>
                <a:gd name="T59" fmla="*/ 532517 h 767079"/>
                <a:gd name="T60" fmla="*/ 797242 w 808989"/>
                <a:gd name="T61" fmla="*/ 475418 h 767079"/>
                <a:gd name="T62" fmla="*/ 807657 w 808989"/>
                <a:gd name="T63" fmla="*/ 414733 h 767079"/>
                <a:gd name="T64" fmla="*/ 808997 w 808989"/>
                <a:gd name="T65" fmla="*/ 383286 h 767079"/>
                <a:gd name="T66" fmla="*/ 807657 w 808989"/>
                <a:gd name="T67" fmla="*/ 351847 h 767079"/>
                <a:gd name="T68" fmla="*/ 797242 w 808989"/>
                <a:gd name="T69" fmla="*/ 291169 h 767079"/>
                <a:gd name="T70" fmla="*/ 777210 w 808989"/>
                <a:gd name="T71" fmla="*/ 234082 h 767079"/>
                <a:gd name="T72" fmla="*/ 748394 w 808989"/>
                <a:gd name="T73" fmla="*/ 181375 h 767079"/>
                <a:gd name="T74" fmla="*/ 711627 w 808989"/>
                <a:gd name="T75" fmla="*/ 133836 h 767079"/>
                <a:gd name="T76" fmla="*/ 667742 w 808989"/>
                <a:gd name="T77" fmla="*/ 92255 h 767079"/>
                <a:gd name="T78" fmla="*/ 617572 w 808989"/>
                <a:gd name="T79" fmla="*/ 57418 h 767079"/>
                <a:gd name="T80" fmla="*/ 561949 w 808989"/>
                <a:gd name="T81" fmla="*/ 30116 h 767079"/>
                <a:gd name="T82" fmla="*/ 501706 w 808989"/>
                <a:gd name="T83" fmla="*/ 11137 h 767079"/>
                <a:gd name="T84" fmla="*/ 437677 w 808989"/>
                <a:gd name="T85" fmla="*/ 1270 h 767079"/>
                <a:gd name="T86" fmla="*/ 404494 w 808989"/>
                <a:gd name="T87" fmla="*/ 0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404494" y="0"/>
                  </a:moveTo>
                  <a:lnTo>
                    <a:pt x="338884" y="5015"/>
                  </a:lnTo>
                  <a:lnTo>
                    <a:pt x="276644" y="19537"/>
                  </a:lnTo>
                  <a:lnTo>
                    <a:pt x="218607" y="42776"/>
                  </a:lnTo>
                  <a:lnTo>
                    <a:pt x="165606" y="73944"/>
                  </a:lnTo>
                  <a:lnTo>
                    <a:pt x="118475" y="112252"/>
                  </a:lnTo>
                  <a:lnTo>
                    <a:pt x="78045" y="156911"/>
                  </a:lnTo>
                  <a:lnTo>
                    <a:pt x="45149" y="207132"/>
                  </a:lnTo>
                  <a:lnTo>
                    <a:pt x="20621" y="262127"/>
                  </a:lnTo>
                  <a:lnTo>
                    <a:pt x="5294" y="321108"/>
                  </a:lnTo>
                  <a:lnTo>
                    <a:pt x="0" y="383286"/>
                  </a:lnTo>
                  <a:lnTo>
                    <a:pt x="1340" y="414725"/>
                  </a:lnTo>
                  <a:lnTo>
                    <a:pt x="11755" y="475410"/>
                  </a:lnTo>
                  <a:lnTo>
                    <a:pt x="31787" y="532509"/>
                  </a:lnTo>
                  <a:lnTo>
                    <a:pt x="60603" y="585232"/>
                  </a:lnTo>
                  <a:lnTo>
                    <a:pt x="97370" y="632789"/>
                  </a:lnTo>
                  <a:lnTo>
                    <a:pt x="141255" y="674389"/>
                  </a:lnTo>
                  <a:lnTo>
                    <a:pt x="191425" y="709244"/>
                  </a:lnTo>
                  <a:lnTo>
                    <a:pt x="247048" y="736562"/>
                  </a:lnTo>
                  <a:lnTo>
                    <a:pt x="307291" y="755553"/>
                  </a:lnTo>
                  <a:lnTo>
                    <a:pt x="371320" y="765427"/>
                  </a:lnTo>
                  <a:lnTo>
                    <a:pt x="404494" y="766699"/>
                  </a:lnTo>
                  <a:lnTo>
                    <a:pt x="437669" y="765427"/>
                  </a:lnTo>
                  <a:lnTo>
                    <a:pt x="501698" y="755553"/>
                  </a:lnTo>
                  <a:lnTo>
                    <a:pt x="561941" y="736562"/>
                  </a:lnTo>
                  <a:lnTo>
                    <a:pt x="617564" y="709244"/>
                  </a:lnTo>
                  <a:lnTo>
                    <a:pt x="667734" y="674389"/>
                  </a:lnTo>
                  <a:lnTo>
                    <a:pt x="711619" y="632789"/>
                  </a:lnTo>
                  <a:lnTo>
                    <a:pt x="748386" y="585232"/>
                  </a:lnTo>
                  <a:lnTo>
                    <a:pt x="777202" y="532509"/>
                  </a:lnTo>
                  <a:lnTo>
                    <a:pt x="797234" y="475410"/>
                  </a:lnTo>
                  <a:lnTo>
                    <a:pt x="807649" y="414725"/>
                  </a:lnTo>
                  <a:lnTo>
                    <a:pt x="808989" y="383286"/>
                  </a:lnTo>
                  <a:lnTo>
                    <a:pt x="807649" y="351847"/>
                  </a:lnTo>
                  <a:lnTo>
                    <a:pt x="797234" y="291169"/>
                  </a:lnTo>
                  <a:lnTo>
                    <a:pt x="777202" y="234082"/>
                  </a:lnTo>
                  <a:lnTo>
                    <a:pt x="748386" y="181375"/>
                  </a:lnTo>
                  <a:lnTo>
                    <a:pt x="711619" y="133836"/>
                  </a:lnTo>
                  <a:lnTo>
                    <a:pt x="667734" y="92255"/>
                  </a:lnTo>
                  <a:lnTo>
                    <a:pt x="617564" y="57418"/>
                  </a:lnTo>
                  <a:lnTo>
                    <a:pt x="561941" y="30116"/>
                  </a:lnTo>
                  <a:lnTo>
                    <a:pt x="501698" y="11137"/>
                  </a:lnTo>
                  <a:lnTo>
                    <a:pt x="437669" y="1270"/>
                  </a:lnTo>
                  <a:lnTo>
                    <a:pt x="404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3" name="object 39"/>
            <p:cNvSpPr>
              <a:spLocks/>
            </p:cNvSpPr>
            <p:nvPr/>
          </p:nvSpPr>
          <p:spPr bwMode="auto">
            <a:xfrm>
              <a:off x="4267072" y="4427509"/>
              <a:ext cx="808990" cy="767080"/>
            </a:xfrm>
            <a:custGeom>
              <a:avLst/>
              <a:gdLst>
                <a:gd name="T0" fmla="*/ 0 w 808989"/>
                <a:gd name="T1" fmla="*/ 383286 h 767079"/>
                <a:gd name="T2" fmla="*/ 5294 w 808989"/>
                <a:gd name="T3" fmla="*/ 321108 h 767079"/>
                <a:gd name="T4" fmla="*/ 20621 w 808989"/>
                <a:gd name="T5" fmla="*/ 262127 h 767079"/>
                <a:gd name="T6" fmla="*/ 45149 w 808989"/>
                <a:gd name="T7" fmla="*/ 207132 h 767079"/>
                <a:gd name="T8" fmla="*/ 78045 w 808989"/>
                <a:gd name="T9" fmla="*/ 156911 h 767079"/>
                <a:gd name="T10" fmla="*/ 118475 w 808989"/>
                <a:gd name="T11" fmla="*/ 112252 h 767079"/>
                <a:gd name="T12" fmla="*/ 165606 w 808989"/>
                <a:gd name="T13" fmla="*/ 73944 h 767079"/>
                <a:gd name="T14" fmla="*/ 218607 w 808989"/>
                <a:gd name="T15" fmla="*/ 42776 h 767079"/>
                <a:gd name="T16" fmla="*/ 276644 w 808989"/>
                <a:gd name="T17" fmla="*/ 19537 h 767079"/>
                <a:gd name="T18" fmla="*/ 338884 w 808989"/>
                <a:gd name="T19" fmla="*/ 5015 h 767079"/>
                <a:gd name="T20" fmla="*/ 404494 w 808989"/>
                <a:gd name="T21" fmla="*/ 0 h 767079"/>
                <a:gd name="T22" fmla="*/ 437677 w 808989"/>
                <a:gd name="T23" fmla="*/ 1270 h 767079"/>
                <a:gd name="T24" fmla="*/ 501706 w 808989"/>
                <a:gd name="T25" fmla="*/ 11137 h 767079"/>
                <a:gd name="T26" fmla="*/ 561949 w 808989"/>
                <a:gd name="T27" fmla="*/ 30116 h 767079"/>
                <a:gd name="T28" fmla="*/ 617572 w 808989"/>
                <a:gd name="T29" fmla="*/ 57418 h 767079"/>
                <a:gd name="T30" fmla="*/ 667742 w 808989"/>
                <a:gd name="T31" fmla="*/ 92255 h 767079"/>
                <a:gd name="T32" fmla="*/ 711627 w 808989"/>
                <a:gd name="T33" fmla="*/ 133836 h 767079"/>
                <a:gd name="T34" fmla="*/ 748394 w 808989"/>
                <a:gd name="T35" fmla="*/ 181375 h 767079"/>
                <a:gd name="T36" fmla="*/ 777210 w 808989"/>
                <a:gd name="T37" fmla="*/ 234082 h 767079"/>
                <a:gd name="T38" fmla="*/ 797242 w 808989"/>
                <a:gd name="T39" fmla="*/ 291169 h 767079"/>
                <a:gd name="T40" fmla="*/ 807657 w 808989"/>
                <a:gd name="T41" fmla="*/ 351847 h 767079"/>
                <a:gd name="T42" fmla="*/ 808997 w 808989"/>
                <a:gd name="T43" fmla="*/ 383286 h 767079"/>
                <a:gd name="T44" fmla="*/ 807657 w 808989"/>
                <a:gd name="T45" fmla="*/ 414733 h 767079"/>
                <a:gd name="T46" fmla="*/ 797242 w 808989"/>
                <a:gd name="T47" fmla="*/ 475418 h 767079"/>
                <a:gd name="T48" fmla="*/ 777210 w 808989"/>
                <a:gd name="T49" fmla="*/ 532517 h 767079"/>
                <a:gd name="T50" fmla="*/ 748394 w 808989"/>
                <a:gd name="T51" fmla="*/ 585240 h 767079"/>
                <a:gd name="T52" fmla="*/ 711627 w 808989"/>
                <a:gd name="T53" fmla="*/ 632797 h 767079"/>
                <a:gd name="T54" fmla="*/ 667742 w 808989"/>
                <a:gd name="T55" fmla="*/ 674397 h 767079"/>
                <a:gd name="T56" fmla="*/ 617572 w 808989"/>
                <a:gd name="T57" fmla="*/ 709252 h 767079"/>
                <a:gd name="T58" fmla="*/ 561949 w 808989"/>
                <a:gd name="T59" fmla="*/ 736570 h 767079"/>
                <a:gd name="T60" fmla="*/ 501706 w 808989"/>
                <a:gd name="T61" fmla="*/ 755561 h 767079"/>
                <a:gd name="T62" fmla="*/ 437677 w 808989"/>
                <a:gd name="T63" fmla="*/ 765435 h 767079"/>
                <a:gd name="T64" fmla="*/ 404494 w 808989"/>
                <a:gd name="T65" fmla="*/ 766707 h 767079"/>
                <a:gd name="T66" fmla="*/ 371320 w 808989"/>
                <a:gd name="T67" fmla="*/ 765435 h 767079"/>
                <a:gd name="T68" fmla="*/ 307291 w 808989"/>
                <a:gd name="T69" fmla="*/ 755561 h 767079"/>
                <a:gd name="T70" fmla="*/ 247048 w 808989"/>
                <a:gd name="T71" fmla="*/ 736570 h 767079"/>
                <a:gd name="T72" fmla="*/ 191425 w 808989"/>
                <a:gd name="T73" fmla="*/ 709252 h 767079"/>
                <a:gd name="T74" fmla="*/ 141255 w 808989"/>
                <a:gd name="T75" fmla="*/ 674397 h 767079"/>
                <a:gd name="T76" fmla="*/ 97370 w 808989"/>
                <a:gd name="T77" fmla="*/ 632797 h 767079"/>
                <a:gd name="T78" fmla="*/ 60603 w 808989"/>
                <a:gd name="T79" fmla="*/ 585240 h 767079"/>
                <a:gd name="T80" fmla="*/ 31787 w 808989"/>
                <a:gd name="T81" fmla="*/ 532517 h 767079"/>
                <a:gd name="T82" fmla="*/ 11755 w 808989"/>
                <a:gd name="T83" fmla="*/ 475418 h 767079"/>
                <a:gd name="T84" fmla="*/ 1340 w 808989"/>
                <a:gd name="T85" fmla="*/ 414733 h 767079"/>
                <a:gd name="T86" fmla="*/ 0 w 808989"/>
                <a:gd name="T87" fmla="*/ 383286 h 7670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8989"/>
                <a:gd name="T133" fmla="*/ 0 h 767079"/>
                <a:gd name="T134" fmla="*/ 808989 w 808989"/>
                <a:gd name="T135" fmla="*/ 767079 h 7670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8989" h="767079">
                  <a:moveTo>
                    <a:pt x="0" y="383286"/>
                  </a:moveTo>
                  <a:lnTo>
                    <a:pt x="5294" y="321108"/>
                  </a:lnTo>
                  <a:lnTo>
                    <a:pt x="20621" y="262127"/>
                  </a:lnTo>
                  <a:lnTo>
                    <a:pt x="45149" y="207132"/>
                  </a:lnTo>
                  <a:lnTo>
                    <a:pt x="78045" y="156911"/>
                  </a:lnTo>
                  <a:lnTo>
                    <a:pt x="118475" y="112252"/>
                  </a:lnTo>
                  <a:lnTo>
                    <a:pt x="165606" y="73944"/>
                  </a:lnTo>
                  <a:lnTo>
                    <a:pt x="218607" y="42776"/>
                  </a:lnTo>
                  <a:lnTo>
                    <a:pt x="276644" y="19537"/>
                  </a:lnTo>
                  <a:lnTo>
                    <a:pt x="338884" y="5015"/>
                  </a:lnTo>
                  <a:lnTo>
                    <a:pt x="404494" y="0"/>
                  </a:lnTo>
                  <a:lnTo>
                    <a:pt x="437669" y="1270"/>
                  </a:lnTo>
                  <a:lnTo>
                    <a:pt x="501698" y="11137"/>
                  </a:lnTo>
                  <a:lnTo>
                    <a:pt x="561941" y="30116"/>
                  </a:lnTo>
                  <a:lnTo>
                    <a:pt x="617564" y="57418"/>
                  </a:lnTo>
                  <a:lnTo>
                    <a:pt x="667734" y="92255"/>
                  </a:lnTo>
                  <a:lnTo>
                    <a:pt x="711619" y="133836"/>
                  </a:lnTo>
                  <a:lnTo>
                    <a:pt x="748386" y="181375"/>
                  </a:lnTo>
                  <a:lnTo>
                    <a:pt x="777202" y="234082"/>
                  </a:lnTo>
                  <a:lnTo>
                    <a:pt x="797234" y="291169"/>
                  </a:lnTo>
                  <a:lnTo>
                    <a:pt x="807649" y="351847"/>
                  </a:lnTo>
                  <a:lnTo>
                    <a:pt x="808989" y="383286"/>
                  </a:lnTo>
                  <a:lnTo>
                    <a:pt x="807649" y="414725"/>
                  </a:lnTo>
                  <a:lnTo>
                    <a:pt x="797234" y="475410"/>
                  </a:lnTo>
                  <a:lnTo>
                    <a:pt x="777202" y="532509"/>
                  </a:lnTo>
                  <a:lnTo>
                    <a:pt x="748386" y="585232"/>
                  </a:lnTo>
                  <a:lnTo>
                    <a:pt x="711619" y="632789"/>
                  </a:lnTo>
                  <a:lnTo>
                    <a:pt x="667734" y="674389"/>
                  </a:lnTo>
                  <a:lnTo>
                    <a:pt x="617564" y="709244"/>
                  </a:lnTo>
                  <a:lnTo>
                    <a:pt x="561941" y="736562"/>
                  </a:lnTo>
                  <a:lnTo>
                    <a:pt x="501698" y="755553"/>
                  </a:lnTo>
                  <a:lnTo>
                    <a:pt x="437669" y="765427"/>
                  </a:lnTo>
                  <a:lnTo>
                    <a:pt x="404494" y="766699"/>
                  </a:lnTo>
                  <a:lnTo>
                    <a:pt x="371320" y="765427"/>
                  </a:lnTo>
                  <a:lnTo>
                    <a:pt x="307291" y="755553"/>
                  </a:lnTo>
                  <a:lnTo>
                    <a:pt x="247048" y="736562"/>
                  </a:lnTo>
                  <a:lnTo>
                    <a:pt x="191425" y="709244"/>
                  </a:lnTo>
                  <a:lnTo>
                    <a:pt x="141255" y="674389"/>
                  </a:lnTo>
                  <a:lnTo>
                    <a:pt x="97370" y="632789"/>
                  </a:lnTo>
                  <a:lnTo>
                    <a:pt x="60603" y="585232"/>
                  </a:lnTo>
                  <a:lnTo>
                    <a:pt x="31787" y="532509"/>
                  </a:lnTo>
                  <a:lnTo>
                    <a:pt x="11755" y="475410"/>
                  </a:lnTo>
                  <a:lnTo>
                    <a:pt x="1340" y="414725"/>
                  </a:lnTo>
                  <a:lnTo>
                    <a:pt x="0" y="383286"/>
                  </a:lnTo>
                  <a:close/>
                </a:path>
              </a:pathLst>
            </a:custGeom>
            <a:noFill/>
            <a:ln w="25399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4" name="object 40"/>
            <p:cNvSpPr>
              <a:spLocks noChangeArrowheads="1"/>
            </p:cNvSpPr>
            <p:nvPr/>
          </p:nvSpPr>
          <p:spPr bwMode="auto">
            <a:xfrm>
              <a:off x="4366005" y="1335936"/>
              <a:ext cx="611149" cy="336816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5" name="object 41"/>
            <p:cNvSpPr>
              <a:spLocks noChangeArrowheads="1"/>
            </p:cNvSpPr>
            <p:nvPr/>
          </p:nvSpPr>
          <p:spPr bwMode="auto">
            <a:xfrm>
              <a:off x="4366005" y="1335936"/>
              <a:ext cx="611149" cy="336816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6" name="object 42"/>
            <p:cNvSpPr>
              <a:spLocks noChangeArrowheads="1"/>
            </p:cNvSpPr>
            <p:nvPr/>
          </p:nvSpPr>
          <p:spPr bwMode="auto">
            <a:xfrm>
              <a:off x="4528058" y="2181387"/>
              <a:ext cx="424688" cy="423671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7" name="object 43"/>
            <p:cNvSpPr>
              <a:spLocks noChangeArrowheads="1"/>
            </p:cNvSpPr>
            <p:nvPr/>
          </p:nvSpPr>
          <p:spPr bwMode="auto">
            <a:xfrm>
              <a:off x="4528058" y="2181362"/>
              <a:ext cx="424737" cy="423644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8" name="object 44"/>
            <p:cNvSpPr txBox="1"/>
            <p:nvPr/>
          </p:nvSpPr>
          <p:spPr>
            <a:xfrm>
              <a:off x="4386042" y="2066240"/>
              <a:ext cx="428289" cy="30489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defRPr/>
              </a:pPr>
              <a:r>
                <a:rPr sz="2200" b="1" spc="-130" dirty="0">
                  <a:solidFill>
                    <a:srgbClr val="005A00"/>
                  </a:solidFill>
                  <a:latin typeface="Times New Roman"/>
                  <a:cs typeface="Times New Roman"/>
                </a:rPr>
                <a:t>1</a:t>
              </a:r>
              <a:r>
                <a:rPr sz="2200" b="1" spc="-15" dirty="0">
                  <a:solidFill>
                    <a:srgbClr val="005A00"/>
                  </a:solidFill>
                  <a:latin typeface="Times New Roman"/>
                  <a:cs typeface="Times New Roman"/>
                </a:rPr>
                <a:t>12</a:t>
              </a:r>
              <a:endParaRPr sz="220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9" name="object 45"/>
            <p:cNvSpPr>
              <a:spLocks/>
            </p:cNvSpPr>
            <p:nvPr/>
          </p:nvSpPr>
          <p:spPr bwMode="auto">
            <a:xfrm>
              <a:off x="4514469" y="2970921"/>
              <a:ext cx="157480" cy="365125"/>
            </a:xfrm>
            <a:custGeom>
              <a:avLst/>
              <a:gdLst>
                <a:gd name="T0" fmla="*/ 0 w 157479"/>
                <a:gd name="T1" fmla="*/ 364769 h 365125"/>
                <a:gd name="T2" fmla="*/ 157056 w 157479"/>
                <a:gd name="T3" fmla="*/ 364769 h 365125"/>
                <a:gd name="T4" fmla="*/ 157056 w 157479"/>
                <a:gd name="T5" fmla="*/ 0 h 365125"/>
                <a:gd name="T6" fmla="*/ 0 w 157479"/>
                <a:gd name="T7" fmla="*/ 0 h 365125"/>
                <a:gd name="T8" fmla="*/ 0 w 157479"/>
                <a:gd name="T9" fmla="*/ 364769 h 365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479"/>
                <a:gd name="T16" fmla="*/ 0 h 365125"/>
                <a:gd name="T17" fmla="*/ 157479 w 157479"/>
                <a:gd name="T18" fmla="*/ 365125 h 365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479" h="365125">
                  <a:moveTo>
                    <a:pt x="0" y="364769"/>
                  </a:moveTo>
                  <a:lnTo>
                    <a:pt x="157048" y="364769"/>
                  </a:lnTo>
                  <a:lnTo>
                    <a:pt x="157048" y="0"/>
                  </a:lnTo>
                  <a:lnTo>
                    <a:pt x="0" y="0"/>
                  </a:lnTo>
                  <a:lnTo>
                    <a:pt x="0" y="364769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0" name="object 46"/>
            <p:cNvSpPr>
              <a:spLocks/>
            </p:cNvSpPr>
            <p:nvPr/>
          </p:nvSpPr>
          <p:spPr bwMode="auto">
            <a:xfrm>
              <a:off x="4514469" y="2970921"/>
              <a:ext cx="157480" cy="365125"/>
            </a:xfrm>
            <a:custGeom>
              <a:avLst/>
              <a:gdLst>
                <a:gd name="T0" fmla="*/ 0 w 157479"/>
                <a:gd name="T1" fmla="*/ 364769 h 365125"/>
                <a:gd name="T2" fmla="*/ 157056 w 157479"/>
                <a:gd name="T3" fmla="*/ 364769 h 365125"/>
                <a:gd name="T4" fmla="*/ 157056 w 157479"/>
                <a:gd name="T5" fmla="*/ 0 h 365125"/>
                <a:gd name="T6" fmla="*/ 0 w 157479"/>
                <a:gd name="T7" fmla="*/ 0 h 365125"/>
                <a:gd name="T8" fmla="*/ 0 w 157479"/>
                <a:gd name="T9" fmla="*/ 364769 h 365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479"/>
                <a:gd name="T16" fmla="*/ 0 h 365125"/>
                <a:gd name="T17" fmla="*/ 157479 w 157479"/>
                <a:gd name="T18" fmla="*/ 365125 h 365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479" h="365125">
                  <a:moveTo>
                    <a:pt x="0" y="364769"/>
                  </a:moveTo>
                  <a:lnTo>
                    <a:pt x="157048" y="364769"/>
                  </a:lnTo>
                  <a:lnTo>
                    <a:pt x="157048" y="0"/>
                  </a:lnTo>
                  <a:lnTo>
                    <a:pt x="0" y="0"/>
                  </a:lnTo>
                  <a:lnTo>
                    <a:pt x="0" y="364769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1" name="object 47"/>
            <p:cNvSpPr>
              <a:spLocks/>
            </p:cNvSpPr>
            <p:nvPr/>
          </p:nvSpPr>
          <p:spPr bwMode="auto">
            <a:xfrm>
              <a:off x="4461509" y="2954055"/>
              <a:ext cx="263525" cy="74930"/>
            </a:xfrm>
            <a:custGeom>
              <a:avLst/>
              <a:gdLst>
                <a:gd name="T0" fmla="*/ 210438 w 263525"/>
                <a:gd name="T1" fmla="*/ 0 h 74930"/>
                <a:gd name="T2" fmla="*/ 52577 w 263525"/>
                <a:gd name="T3" fmla="*/ 0 h 74930"/>
                <a:gd name="T4" fmla="*/ 0 w 263525"/>
                <a:gd name="T5" fmla="*/ 74930 h 74930"/>
                <a:gd name="T6" fmla="*/ 263016 w 263525"/>
                <a:gd name="T7" fmla="*/ 74930 h 74930"/>
                <a:gd name="T8" fmla="*/ 210438 w 263525"/>
                <a:gd name="T9" fmla="*/ 0 h 749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3525"/>
                <a:gd name="T16" fmla="*/ 0 h 74930"/>
                <a:gd name="T17" fmla="*/ 263525 w 263525"/>
                <a:gd name="T18" fmla="*/ 74930 h 749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3525" h="74930">
                  <a:moveTo>
                    <a:pt x="210438" y="0"/>
                  </a:moveTo>
                  <a:lnTo>
                    <a:pt x="52577" y="0"/>
                  </a:lnTo>
                  <a:lnTo>
                    <a:pt x="0" y="74930"/>
                  </a:lnTo>
                  <a:lnTo>
                    <a:pt x="263016" y="74930"/>
                  </a:lnTo>
                  <a:lnTo>
                    <a:pt x="210438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2" name="object 48"/>
            <p:cNvSpPr>
              <a:spLocks/>
            </p:cNvSpPr>
            <p:nvPr/>
          </p:nvSpPr>
          <p:spPr bwMode="auto">
            <a:xfrm>
              <a:off x="4461509" y="2954055"/>
              <a:ext cx="263525" cy="74930"/>
            </a:xfrm>
            <a:custGeom>
              <a:avLst/>
              <a:gdLst>
                <a:gd name="T0" fmla="*/ 0 w 263525"/>
                <a:gd name="T1" fmla="*/ 74930 h 74930"/>
                <a:gd name="T2" fmla="*/ 263016 w 263525"/>
                <a:gd name="T3" fmla="*/ 74930 h 74930"/>
                <a:gd name="T4" fmla="*/ 210438 w 263525"/>
                <a:gd name="T5" fmla="*/ 0 h 74930"/>
                <a:gd name="T6" fmla="*/ 52577 w 263525"/>
                <a:gd name="T7" fmla="*/ 0 h 74930"/>
                <a:gd name="T8" fmla="*/ 0 w 263525"/>
                <a:gd name="T9" fmla="*/ 74930 h 749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3525"/>
                <a:gd name="T16" fmla="*/ 0 h 74930"/>
                <a:gd name="T17" fmla="*/ 263525 w 263525"/>
                <a:gd name="T18" fmla="*/ 74930 h 749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3525" h="74930">
                  <a:moveTo>
                    <a:pt x="0" y="74930"/>
                  </a:moveTo>
                  <a:lnTo>
                    <a:pt x="263016" y="74930"/>
                  </a:lnTo>
                  <a:lnTo>
                    <a:pt x="210438" y="0"/>
                  </a:lnTo>
                  <a:lnTo>
                    <a:pt x="52577" y="0"/>
                  </a:lnTo>
                  <a:lnTo>
                    <a:pt x="0" y="74930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3" name="object 49"/>
            <p:cNvSpPr>
              <a:spLocks/>
            </p:cNvSpPr>
            <p:nvPr/>
          </p:nvSpPr>
          <p:spPr bwMode="auto">
            <a:xfrm>
              <a:off x="4550664" y="3335690"/>
              <a:ext cx="362585" cy="0"/>
            </a:xfrm>
            <a:custGeom>
              <a:avLst/>
              <a:gdLst>
                <a:gd name="T0" fmla="*/ 362585 w 362585"/>
                <a:gd name="T1" fmla="*/ 0 w 362585"/>
                <a:gd name="T2" fmla="*/ 0 60000 65536"/>
                <a:gd name="T3" fmla="*/ 0 60000 65536"/>
                <a:gd name="T4" fmla="*/ 0 w 362585"/>
                <a:gd name="T5" fmla="*/ 362585 w 362585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362585">
                  <a:moveTo>
                    <a:pt x="362585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4" name="object 50"/>
            <p:cNvSpPr>
              <a:spLocks/>
            </p:cNvSpPr>
            <p:nvPr/>
          </p:nvSpPr>
          <p:spPr bwMode="auto">
            <a:xfrm>
              <a:off x="4690871" y="3367568"/>
              <a:ext cx="226695" cy="0"/>
            </a:xfrm>
            <a:custGeom>
              <a:avLst/>
              <a:gdLst>
                <a:gd name="T0" fmla="*/ 226567 w 226695"/>
                <a:gd name="T1" fmla="*/ 0 w 226695"/>
                <a:gd name="T2" fmla="*/ 0 60000 65536"/>
                <a:gd name="T3" fmla="*/ 0 60000 65536"/>
                <a:gd name="T4" fmla="*/ 0 w 226695"/>
                <a:gd name="T5" fmla="*/ 226695 w 226695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26695">
                  <a:moveTo>
                    <a:pt x="226567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5" name="object 51"/>
            <p:cNvSpPr>
              <a:spLocks/>
            </p:cNvSpPr>
            <p:nvPr/>
          </p:nvSpPr>
          <p:spPr bwMode="auto">
            <a:xfrm>
              <a:off x="4632197" y="3174731"/>
              <a:ext cx="163195" cy="148590"/>
            </a:xfrm>
            <a:custGeom>
              <a:avLst/>
              <a:gdLst>
                <a:gd name="T0" fmla="*/ 0 w 163195"/>
                <a:gd name="T1" fmla="*/ 148394 h 148589"/>
                <a:gd name="T2" fmla="*/ 162636 w 163195"/>
                <a:gd name="T3" fmla="*/ 148394 h 148589"/>
                <a:gd name="T4" fmla="*/ 162636 w 163195"/>
                <a:gd name="T5" fmla="*/ 0 h 148589"/>
                <a:gd name="T6" fmla="*/ 0 w 163195"/>
                <a:gd name="T7" fmla="*/ 0 h 148589"/>
                <a:gd name="T8" fmla="*/ 0 w 163195"/>
                <a:gd name="T9" fmla="*/ 148394 h 1485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195"/>
                <a:gd name="T16" fmla="*/ 0 h 148589"/>
                <a:gd name="T17" fmla="*/ 163195 w 163195"/>
                <a:gd name="T18" fmla="*/ 148589 h 1485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195" h="148589">
                  <a:moveTo>
                    <a:pt x="0" y="148386"/>
                  </a:moveTo>
                  <a:lnTo>
                    <a:pt x="162636" y="148386"/>
                  </a:lnTo>
                  <a:lnTo>
                    <a:pt x="162636" y="0"/>
                  </a:lnTo>
                  <a:lnTo>
                    <a:pt x="0" y="0"/>
                  </a:lnTo>
                  <a:lnTo>
                    <a:pt x="0" y="148386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6" name="object 52"/>
            <p:cNvSpPr>
              <a:spLocks/>
            </p:cNvSpPr>
            <p:nvPr/>
          </p:nvSpPr>
          <p:spPr bwMode="auto">
            <a:xfrm>
              <a:off x="4632197" y="3174731"/>
              <a:ext cx="163195" cy="148590"/>
            </a:xfrm>
            <a:custGeom>
              <a:avLst/>
              <a:gdLst>
                <a:gd name="T0" fmla="*/ 0 w 163195"/>
                <a:gd name="T1" fmla="*/ 148394 h 148589"/>
                <a:gd name="T2" fmla="*/ 162636 w 163195"/>
                <a:gd name="T3" fmla="*/ 148394 h 148589"/>
                <a:gd name="T4" fmla="*/ 162636 w 163195"/>
                <a:gd name="T5" fmla="*/ 0 h 148589"/>
                <a:gd name="T6" fmla="*/ 0 w 163195"/>
                <a:gd name="T7" fmla="*/ 0 h 148589"/>
                <a:gd name="T8" fmla="*/ 0 w 163195"/>
                <a:gd name="T9" fmla="*/ 148394 h 1485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195"/>
                <a:gd name="T16" fmla="*/ 0 h 148589"/>
                <a:gd name="T17" fmla="*/ 163195 w 163195"/>
                <a:gd name="T18" fmla="*/ 148589 h 1485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195" h="148589">
                  <a:moveTo>
                    <a:pt x="0" y="148386"/>
                  </a:moveTo>
                  <a:lnTo>
                    <a:pt x="162636" y="148386"/>
                  </a:lnTo>
                  <a:lnTo>
                    <a:pt x="162636" y="0"/>
                  </a:lnTo>
                  <a:lnTo>
                    <a:pt x="0" y="0"/>
                  </a:lnTo>
                  <a:lnTo>
                    <a:pt x="0" y="148386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" name="object 53"/>
            <p:cNvSpPr>
              <a:spLocks noChangeArrowheads="1"/>
            </p:cNvSpPr>
            <p:nvPr/>
          </p:nvSpPr>
          <p:spPr bwMode="auto">
            <a:xfrm>
              <a:off x="4440935" y="3753368"/>
              <a:ext cx="461162" cy="461162"/>
            </a:xfrm>
            <a:prstGeom prst="rect">
              <a:avLst/>
            </a:prstGeom>
            <a:blipFill dpi="0" rotWithShape="1">
              <a:blip r:embed="rId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" name="object 54"/>
            <p:cNvSpPr>
              <a:spLocks noChangeArrowheads="1"/>
            </p:cNvSpPr>
            <p:nvPr/>
          </p:nvSpPr>
          <p:spPr bwMode="auto">
            <a:xfrm>
              <a:off x="4440935" y="3753368"/>
              <a:ext cx="461162" cy="461162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" name="object 55"/>
            <p:cNvSpPr>
              <a:spLocks/>
            </p:cNvSpPr>
            <p:nvPr/>
          </p:nvSpPr>
          <p:spPr bwMode="auto">
            <a:xfrm>
              <a:off x="4476369" y="4702884"/>
              <a:ext cx="380365" cy="307340"/>
            </a:xfrm>
            <a:custGeom>
              <a:avLst/>
              <a:gdLst>
                <a:gd name="T0" fmla="*/ 0 w 380364"/>
                <a:gd name="T1" fmla="*/ 307309 h 307339"/>
                <a:gd name="T2" fmla="*/ 380284 w 380364"/>
                <a:gd name="T3" fmla="*/ 307309 h 307339"/>
                <a:gd name="T4" fmla="*/ 380284 w 380364"/>
                <a:gd name="T5" fmla="*/ 0 h 307339"/>
                <a:gd name="T6" fmla="*/ 0 w 380364"/>
                <a:gd name="T7" fmla="*/ 0 h 307339"/>
                <a:gd name="T8" fmla="*/ 0 w 380364"/>
                <a:gd name="T9" fmla="*/ 307309 h 307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0364"/>
                <a:gd name="T16" fmla="*/ 0 h 307339"/>
                <a:gd name="T17" fmla="*/ 380364 w 380364"/>
                <a:gd name="T18" fmla="*/ 307339 h 307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0364" h="307339">
                  <a:moveTo>
                    <a:pt x="0" y="307301"/>
                  </a:moveTo>
                  <a:lnTo>
                    <a:pt x="380276" y="307301"/>
                  </a:lnTo>
                  <a:lnTo>
                    <a:pt x="380276" y="0"/>
                  </a:lnTo>
                  <a:lnTo>
                    <a:pt x="0" y="0"/>
                  </a:lnTo>
                  <a:lnTo>
                    <a:pt x="0" y="307301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" name="object 56"/>
            <p:cNvSpPr>
              <a:spLocks/>
            </p:cNvSpPr>
            <p:nvPr/>
          </p:nvSpPr>
          <p:spPr bwMode="auto">
            <a:xfrm>
              <a:off x="4476369" y="4702884"/>
              <a:ext cx="380365" cy="307340"/>
            </a:xfrm>
            <a:custGeom>
              <a:avLst/>
              <a:gdLst>
                <a:gd name="T0" fmla="*/ 0 w 380364"/>
                <a:gd name="T1" fmla="*/ 307309 h 307339"/>
                <a:gd name="T2" fmla="*/ 380284 w 380364"/>
                <a:gd name="T3" fmla="*/ 307309 h 307339"/>
                <a:gd name="T4" fmla="*/ 380284 w 380364"/>
                <a:gd name="T5" fmla="*/ 0 h 307339"/>
                <a:gd name="T6" fmla="*/ 0 w 380364"/>
                <a:gd name="T7" fmla="*/ 0 h 307339"/>
                <a:gd name="T8" fmla="*/ 0 w 380364"/>
                <a:gd name="T9" fmla="*/ 307309 h 307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0364"/>
                <a:gd name="T16" fmla="*/ 0 h 307339"/>
                <a:gd name="T17" fmla="*/ 380364 w 380364"/>
                <a:gd name="T18" fmla="*/ 307339 h 307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0364" h="307339">
                  <a:moveTo>
                    <a:pt x="0" y="307301"/>
                  </a:moveTo>
                  <a:lnTo>
                    <a:pt x="380276" y="307301"/>
                  </a:lnTo>
                  <a:lnTo>
                    <a:pt x="380276" y="0"/>
                  </a:lnTo>
                  <a:lnTo>
                    <a:pt x="0" y="0"/>
                  </a:lnTo>
                  <a:lnTo>
                    <a:pt x="0" y="307301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" name="object 57"/>
            <p:cNvSpPr>
              <a:spLocks/>
            </p:cNvSpPr>
            <p:nvPr/>
          </p:nvSpPr>
          <p:spPr bwMode="auto">
            <a:xfrm>
              <a:off x="4403597" y="4604548"/>
              <a:ext cx="526415" cy="194310"/>
            </a:xfrm>
            <a:custGeom>
              <a:avLst/>
              <a:gdLst>
                <a:gd name="T0" fmla="*/ 420758 w 526414"/>
                <a:gd name="T1" fmla="*/ 0 h 194310"/>
                <a:gd name="T2" fmla="*/ 105155 w 526414"/>
                <a:gd name="T3" fmla="*/ 0 h 194310"/>
                <a:gd name="T4" fmla="*/ 0 w 526414"/>
                <a:gd name="T5" fmla="*/ 193801 h 194310"/>
                <a:gd name="T6" fmla="*/ 525914 w 526414"/>
                <a:gd name="T7" fmla="*/ 193801 h 194310"/>
                <a:gd name="T8" fmla="*/ 420758 w 526414"/>
                <a:gd name="T9" fmla="*/ 0 h 194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6414"/>
                <a:gd name="T16" fmla="*/ 0 h 194310"/>
                <a:gd name="T17" fmla="*/ 526414 w 526414"/>
                <a:gd name="T18" fmla="*/ 194310 h 1943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6414" h="194310">
                  <a:moveTo>
                    <a:pt x="420750" y="0"/>
                  </a:moveTo>
                  <a:lnTo>
                    <a:pt x="105155" y="0"/>
                  </a:lnTo>
                  <a:lnTo>
                    <a:pt x="0" y="193801"/>
                  </a:lnTo>
                  <a:lnTo>
                    <a:pt x="525906" y="193801"/>
                  </a:lnTo>
                  <a:lnTo>
                    <a:pt x="420750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" name="object 58"/>
            <p:cNvSpPr>
              <a:spLocks/>
            </p:cNvSpPr>
            <p:nvPr/>
          </p:nvSpPr>
          <p:spPr bwMode="auto">
            <a:xfrm>
              <a:off x="4403597" y="4604548"/>
              <a:ext cx="526415" cy="194310"/>
            </a:xfrm>
            <a:custGeom>
              <a:avLst/>
              <a:gdLst>
                <a:gd name="T0" fmla="*/ 0 w 526414"/>
                <a:gd name="T1" fmla="*/ 193801 h 194310"/>
                <a:gd name="T2" fmla="*/ 525914 w 526414"/>
                <a:gd name="T3" fmla="*/ 193801 h 194310"/>
                <a:gd name="T4" fmla="*/ 420758 w 526414"/>
                <a:gd name="T5" fmla="*/ 0 h 194310"/>
                <a:gd name="T6" fmla="*/ 105155 w 526414"/>
                <a:gd name="T7" fmla="*/ 0 h 194310"/>
                <a:gd name="T8" fmla="*/ 0 w 526414"/>
                <a:gd name="T9" fmla="*/ 193801 h 194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6414"/>
                <a:gd name="T16" fmla="*/ 0 h 194310"/>
                <a:gd name="T17" fmla="*/ 526414 w 526414"/>
                <a:gd name="T18" fmla="*/ 194310 h 1943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6414" h="194310">
                  <a:moveTo>
                    <a:pt x="0" y="193801"/>
                  </a:moveTo>
                  <a:lnTo>
                    <a:pt x="525906" y="193801"/>
                  </a:lnTo>
                  <a:lnTo>
                    <a:pt x="420750" y="0"/>
                  </a:lnTo>
                  <a:lnTo>
                    <a:pt x="105155" y="0"/>
                  </a:lnTo>
                  <a:lnTo>
                    <a:pt x="0" y="193801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" name="object 59"/>
            <p:cNvSpPr>
              <a:spLocks/>
            </p:cNvSpPr>
            <p:nvPr/>
          </p:nvSpPr>
          <p:spPr bwMode="auto">
            <a:xfrm>
              <a:off x="4536440" y="4660619"/>
              <a:ext cx="258445" cy="254635"/>
            </a:xfrm>
            <a:custGeom>
              <a:avLst/>
              <a:gdLst>
                <a:gd name="T0" fmla="*/ 125022 w 258445"/>
                <a:gd name="T1" fmla="*/ 0 h 254635"/>
                <a:gd name="T2" fmla="*/ 82695 w 258445"/>
                <a:gd name="T3" fmla="*/ 8402 h 254635"/>
                <a:gd name="T4" fmla="*/ 46655 w 258445"/>
                <a:gd name="T5" fmla="*/ 29238 h 254635"/>
                <a:gd name="T6" fmla="*/ 19363 w 258445"/>
                <a:gd name="T7" fmla="*/ 60087 h 254635"/>
                <a:gd name="T8" fmla="*/ 3280 w 258445"/>
                <a:gd name="T9" fmla="*/ 98533 h 254635"/>
                <a:gd name="T10" fmla="*/ 0 w 258445"/>
                <a:gd name="T11" fmla="*/ 127190 h 254635"/>
                <a:gd name="T12" fmla="*/ 611 w 258445"/>
                <a:gd name="T13" fmla="*/ 139643 h 254635"/>
                <a:gd name="T14" fmla="*/ 11225 w 258445"/>
                <a:gd name="T15" fmla="*/ 178788 h 254635"/>
                <a:gd name="T16" fmla="*/ 33760 w 258445"/>
                <a:gd name="T17" fmla="*/ 211865 h 254635"/>
                <a:gd name="T18" fmla="*/ 66555 w 258445"/>
                <a:gd name="T19" fmla="*/ 236722 h 254635"/>
                <a:gd name="T20" fmla="*/ 107949 w 258445"/>
                <a:gd name="T21" fmla="*/ 251208 h 254635"/>
                <a:gd name="T22" fmla="*/ 139501 w 258445"/>
                <a:gd name="T23" fmla="*/ 254042 h 254635"/>
                <a:gd name="T24" fmla="*/ 153529 w 258445"/>
                <a:gd name="T25" fmla="*/ 252175 h 254635"/>
                <a:gd name="T26" fmla="*/ 192175 w 258445"/>
                <a:gd name="T27" fmla="*/ 238088 h 254635"/>
                <a:gd name="T28" fmla="*/ 223894 w 258445"/>
                <a:gd name="T29" fmla="*/ 212686 h 254635"/>
                <a:gd name="T30" fmla="*/ 246418 w 258445"/>
                <a:gd name="T31" fmla="*/ 177794 h 254635"/>
                <a:gd name="T32" fmla="*/ 257477 w 258445"/>
                <a:gd name="T33" fmla="*/ 135238 h 254635"/>
                <a:gd name="T34" fmla="*/ 258222 w 258445"/>
                <a:gd name="T35" fmla="*/ 119665 h 254635"/>
                <a:gd name="T36" fmla="*/ 256584 w 258445"/>
                <a:gd name="T37" fmla="*/ 105568 h 254635"/>
                <a:gd name="T38" fmla="*/ 242818 w 258445"/>
                <a:gd name="T39" fmla="*/ 66697 h 254635"/>
                <a:gd name="T40" fmla="*/ 217437 w 258445"/>
                <a:gd name="T41" fmla="*/ 34742 h 254635"/>
                <a:gd name="T42" fmla="*/ 182573 w 258445"/>
                <a:gd name="T43" fmla="*/ 12003 h 254635"/>
                <a:gd name="T44" fmla="*/ 140358 w 258445"/>
                <a:gd name="T45" fmla="*/ 782 h 254635"/>
                <a:gd name="T46" fmla="*/ 125022 w 258445"/>
                <a:gd name="T47" fmla="*/ 0 h 2546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8445"/>
                <a:gd name="T73" fmla="*/ 0 h 254635"/>
                <a:gd name="T74" fmla="*/ 258445 w 258445"/>
                <a:gd name="T75" fmla="*/ 254635 h 2546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8445" h="254635">
                  <a:moveTo>
                    <a:pt x="125022" y="0"/>
                  </a:moveTo>
                  <a:lnTo>
                    <a:pt x="82695" y="8402"/>
                  </a:lnTo>
                  <a:lnTo>
                    <a:pt x="46655" y="29238"/>
                  </a:lnTo>
                  <a:lnTo>
                    <a:pt x="19363" y="60087"/>
                  </a:lnTo>
                  <a:lnTo>
                    <a:pt x="3280" y="98533"/>
                  </a:lnTo>
                  <a:lnTo>
                    <a:pt x="0" y="127190"/>
                  </a:lnTo>
                  <a:lnTo>
                    <a:pt x="611" y="139643"/>
                  </a:lnTo>
                  <a:lnTo>
                    <a:pt x="11225" y="178788"/>
                  </a:lnTo>
                  <a:lnTo>
                    <a:pt x="33760" y="211865"/>
                  </a:lnTo>
                  <a:lnTo>
                    <a:pt x="66555" y="236722"/>
                  </a:lnTo>
                  <a:lnTo>
                    <a:pt x="107949" y="251208"/>
                  </a:lnTo>
                  <a:lnTo>
                    <a:pt x="139501" y="254042"/>
                  </a:lnTo>
                  <a:lnTo>
                    <a:pt x="153529" y="252175"/>
                  </a:lnTo>
                  <a:lnTo>
                    <a:pt x="192175" y="238088"/>
                  </a:lnTo>
                  <a:lnTo>
                    <a:pt x="223894" y="212686"/>
                  </a:lnTo>
                  <a:lnTo>
                    <a:pt x="246418" y="177794"/>
                  </a:lnTo>
                  <a:lnTo>
                    <a:pt x="257477" y="135238"/>
                  </a:lnTo>
                  <a:lnTo>
                    <a:pt x="258222" y="119665"/>
                  </a:lnTo>
                  <a:lnTo>
                    <a:pt x="256584" y="105568"/>
                  </a:lnTo>
                  <a:lnTo>
                    <a:pt x="242818" y="66697"/>
                  </a:lnTo>
                  <a:lnTo>
                    <a:pt x="217437" y="34742"/>
                  </a:lnTo>
                  <a:lnTo>
                    <a:pt x="182573" y="12003"/>
                  </a:lnTo>
                  <a:lnTo>
                    <a:pt x="140358" y="782"/>
                  </a:lnTo>
                  <a:lnTo>
                    <a:pt x="12502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" name="object 60"/>
            <p:cNvSpPr>
              <a:spLocks/>
            </p:cNvSpPr>
            <p:nvPr/>
          </p:nvSpPr>
          <p:spPr bwMode="auto">
            <a:xfrm>
              <a:off x="4599464" y="4705107"/>
              <a:ext cx="130175" cy="187325"/>
            </a:xfrm>
            <a:custGeom>
              <a:avLst/>
              <a:gdLst>
                <a:gd name="T0" fmla="*/ 30448 w 130175"/>
                <a:gd name="T1" fmla="*/ 27541 h 187325"/>
                <a:gd name="T2" fmla="*/ 6077 w 130175"/>
                <a:gd name="T3" fmla="*/ 72289 h 187325"/>
                <a:gd name="T4" fmla="*/ 2482 w 130175"/>
                <a:gd name="T5" fmla="*/ 87690 h 187325"/>
                <a:gd name="T6" fmla="*/ 0 w 130175"/>
                <a:gd name="T7" fmla="*/ 97514 h 187325"/>
                <a:gd name="T8" fmla="*/ 20453 w 130175"/>
                <a:gd name="T9" fmla="*/ 142985 h 187325"/>
                <a:gd name="T10" fmla="*/ 50282 w 130175"/>
                <a:gd name="T11" fmla="*/ 176373 h 187325"/>
                <a:gd name="T12" fmla="*/ 68420 w 130175"/>
                <a:gd name="T13" fmla="*/ 186841 h 187325"/>
                <a:gd name="T14" fmla="*/ 77777 w 130175"/>
                <a:gd name="T15" fmla="*/ 185086 h 187325"/>
                <a:gd name="T16" fmla="*/ 104047 w 130175"/>
                <a:gd name="T17" fmla="*/ 156305 h 187325"/>
                <a:gd name="T18" fmla="*/ 124045 w 130175"/>
                <a:gd name="T19" fmla="*/ 122458 h 187325"/>
                <a:gd name="T20" fmla="*/ 126724 w 130175"/>
                <a:gd name="T21" fmla="*/ 115396 h 187325"/>
                <a:gd name="T22" fmla="*/ 58570 w 130175"/>
                <a:gd name="T23" fmla="*/ 115396 h 187325"/>
                <a:gd name="T24" fmla="*/ 55713 w 130175"/>
                <a:gd name="T25" fmla="*/ 108955 h 187325"/>
                <a:gd name="T26" fmla="*/ 52203 w 130175"/>
                <a:gd name="T27" fmla="*/ 97514 h 187325"/>
                <a:gd name="T28" fmla="*/ 48377 w 130175"/>
                <a:gd name="T29" fmla="*/ 83499 h 187325"/>
                <a:gd name="T30" fmla="*/ 44129 w 130175"/>
                <a:gd name="T31" fmla="*/ 67717 h 187325"/>
                <a:gd name="T32" fmla="*/ 39648 w 130175"/>
                <a:gd name="T33" fmla="*/ 52052 h 187325"/>
                <a:gd name="T34" fmla="*/ 35049 w 130175"/>
                <a:gd name="T35" fmla="*/ 38121 h 187325"/>
                <a:gd name="T36" fmla="*/ 30448 w 130175"/>
                <a:gd name="T37" fmla="*/ 27541 h 187325"/>
                <a:gd name="T38" fmla="*/ 67156 w 130175"/>
                <a:gd name="T39" fmla="*/ 55287 h 187325"/>
                <a:gd name="T40" fmla="*/ 65642 w 130175"/>
                <a:gd name="T41" fmla="*/ 66356 h 187325"/>
                <a:gd name="T42" fmla="*/ 64066 w 130175"/>
                <a:gd name="T43" fmla="*/ 87690 h 187325"/>
                <a:gd name="T44" fmla="*/ 63189 w 130175"/>
                <a:gd name="T45" fmla="*/ 99097 h 187325"/>
                <a:gd name="T46" fmla="*/ 61370 w 130175"/>
                <a:gd name="T47" fmla="*/ 111595 h 187325"/>
                <a:gd name="T48" fmla="*/ 58570 w 130175"/>
                <a:gd name="T49" fmla="*/ 115396 h 187325"/>
                <a:gd name="T50" fmla="*/ 126724 w 130175"/>
                <a:gd name="T51" fmla="*/ 115396 h 187325"/>
                <a:gd name="T52" fmla="*/ 128015 w 130175"/>
                <a:gd name="T53" fmla="*/ 111991 h 187325"/>
                <a:gd name="T54" fmla="*/ 128102 w 130175"/>
                <a:gd name="T55" fmla="*/ 111390 h 187325"/>
                <a:gd name="T56" fmla="*/ 84796 w 130175"/>
                <a:gd name="T57" fmla="*/ 111390 h 187325"/>
                <a:gd name="T58" fmla="*/ 81268 w 130175"/>
                <a:gd name="T59" fmla="*/ 102026 h 187325"/>
                <a:gd name="T60" fmla="*/ 77624 w 130175"/>
                <a:gd name="T61" fmla="*/ 87196 h 187325"/>
                <a:gd name="T62" fmla="*/ 73981 w 130175"/>
                <a:gd name="T63" fmla="*/ 71438 h 187325"/>
                <a:gd name="T64" fmla="*/ 70453 w 130175"/>
                <a:gd name="T65" fmla="*/ 59289 h 187325"/>
                <a:gd name="T66" fmla="*/ 67156 w 130175"/>
                <a:gd name="T67" fmla="*/ 55287 h 187325"/>
                <a:gd name="T68" fmla="*/ 104376 w 130175"/>
                <a:gd name="T69" fmla="*/ 0 h 187325"/>
                <a:gd name="T70" fmla="*/ 103605 w 130175"/>
                <a:gd name="T71" fmla="*/ 675 h 187325"/>
                <a:gd name="T72" fmla="*/ 104026 w 130175"/>
                <a:gd name="T73" fmla="*/ 7276 h 187325"/>
                <a:gd name="T74" fmla="*/ 104594 w 130175"/>
                <a:gd name="T75" fmla="*/ 16887 h 187325"/>
                <a:gd name="T76" fmla="*/ 100184 w 130175"/>
                <a:gd name="T77" fmla="*/ 64855 h 187325"/>
                <a:gd name="T78" fmla="*/ 88873 w 130175"/>
                <a:gd name="T79" fmla="*/ 106745 h 187325"/>
                <a:gd name="T80" fmla="*/ 84796 w 130175"/>
                <a:gd name="T81" fmla="*/ 111390 h 187325"/>
                <a:gd name="T82" fmla="*/ 128102 w 130175"/>
                <a:gd name="T83" fmla="*/ 111390 h 187325"/>
                <a:gd name="T84" fmla="*/ 129681 w 130175"/>
                <a:gd name="T85" fmla="*/ 100401 h 187325"/>
                <a:gd name="T86" fmla="*/ 129170 w 130175"/>
                <a:gd name="T87" fmla="*/ 85664 h 187325"/>
                <a:gd name="T88" fmla="*/ 127276 w 130175"/>
                <a:gd name="T89" fmla="*/ 74187 h 187325"/>
                <a:gd name="T90" fmla="*/ 115268 w 130175"/>
                <a:gd name="T91" fmla="*/ 30265 h 187325"/>
                <a:gd name="T92" fmla="*/ 107041 w 130175"/>
                <a:gd name="T93" fmla="*/ 6356 h 187325"/>
                <a:gd name="T94" fmla="*/ 104376 w 130175"/>
                <a:gd name="T95" fmla="*/ 0 h 1873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0175"/>
                <a:gd name="T145" fmla="*/ 0 h 187325"/>
                <a:gd name="T146" fmla="*/ 130175 w 130175"/>
                <a:gd name="T147" fmla="*/ 187325 h 1873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0175" h="187325">
                  <a:moveTo>
                    <a:pt x="30448" y="27541"/>
                  </a:moveTo>
                  <a:lnTo>
                    <a:pt x="6077" y="72289"/>
                  </a:lnTo>
                  <a:lnTo>
                    <a:pt x="2482" y="87690"/>
                  </a:lnTo>
                  <a:lnTo>
                    <a:pt x="0" y="97514"/>
                  </a:lnTo>
                  <a:lnTo>
                    <a:pt x="20453" y="142985"/>
                  </a:lnTo>
                  <a:lnTo>
                    <a:pt x="50282" y="176373"/>
                  </a:lnTo>
                  <a:lnTo>
                    <a:pt x="68420" y="186841"/>
                  </a:lnTo>
                  <a:lnTo>
                    <a:pt x="77777" y="185086"/>
                  </a:lnTo>
                  <a:lnTo>
                    <a:pt x="104047" y="156305"/>
                  </a:lnTo>
                  <a:lnTo>
                    <a:pt x="124045" y="122458"/>
                  </a:lnTo>
                  <a:lnTo>
                    <a:pt x="126724" y="115396"/>
                  </a:lnTo>
                  <a:lnTo>
                    <a:pt x="58570" y="115396"/>
                  </a:lnTo>
                  <a:lnTo>
                    <a:pt x="55713" y="108955"/>
                  </a:lnTo>
                  <a:lnTo>
                    <a:pt x="52203" y="97514"/>
                  </a:lnTo>
                  <a:lnTo>
                    <a:pt x="48377" y="83499"/>
                  </a:lnTo>
                  <a:lnTo>
                    <a:pt x="44129" y="67717"/>
                  </a:lnTo>
                  <a:lnTo>
                    <a:pt x="39648" y="52052"/>
                  </a:lnTo>
                  <a:lnTo>
                    <a:pt x="35049" y="38121"/>
                  </a:lnTo>
                  <a:lnTo>
                    <a:pt x="30448" y="27541"/>
                  </a:lnTo>
                  <a:close/>
                </a:path>
                <a:path w="130175" h="187325">
                  <a:moveTo>
                    <a:pt x="67156" y="55287"/>
                  </a:moveTo>
                  <a:lnTo>
                    <a:pt x="65642" y="66356"/>
                  </a:lnTo>
                  <a:lnTo>
                    <a:pt x="64066" y="87690"/>
                  </a:lnTo>
                  <a:lnTo>
                    <a:pt x="63189" y="99097"/>
                  </a:lnTo>
                  <a:lnTo>
                    <a:pt x="61370" y="111595"/>
                  </a:lnTo>
                  <a:lnTo>
                    <a:pt x="58570" y="115396"/>
                  </a:lnTo>
                  <a:lnTo>
                    <a:pt x="126724" y="115396"/>
                  </a:lnTo>
                  <a:lnTo>
                    <a:pt x="128015" y="111991"/>
                  </a:lnTo>
                  <a:lnTo>
                    <a:pt x="128102" y="111390"/>
                  </a:lnTo>
                  <a:lnTo>
                    <a:pt x="84796" y="111390"/>
                  </a:lnTo>
                  <a:lnTo>
                    <a:pt x="81268" y="102026"/>
                  </a:lnTo>
                  <a:lnTo>
                    <a:pt x="77624" y="87196"/>
                  </a:lnTo>
                  <a:lnTo>
                    <a:pt x="73981" y="71438"/>
                  </a:lnTo>
                  <a:lnTo>
                    <a:pt x="70453" y="59289"/>
                  </a:lnTo>
                  <a:lnTo>
                    <a:pt x="67156" y="55287"/>
                  </a:lnTo>
                  <a:close/>
                </a:path>
                <a:path w="130175" h="187325">
                  <a:moveTo>
                    <a:pt x="104376" y="0"/>
                  </a:moveTo>
                  <a:lnTo>
                    <a:pt x="103605" y="675"/>
                  </a:lnTo>
                  <a:lnTo>
                    <a:pt x="104026" y="7276"/>
                  </a:lnTo>
                  <a:lnTo>
                    <a:pt x="104594" y="16887"/>
                  </a:lnTo>
                  <a:lnTo>
                    <a:pt x="100184" y="64855"/>
                  </a:lnTo>
                  <a:lnTo>
                    <a:pt x="88873" y="106745"/>
                  </a:lnTo>
                  <a:lnTo>
                    <a:pt x="84796" y="111390"/>
                  </a:lnTo>
                  <a:lnTo>
                    <a:pt x="128102" y="111390"/>
                  </a:lnTo>
                  <a:lnTo>
                    <a:pt x="129681" y="100401"/>
                  </a:lnTo>
                  <a:lnTo>
                    <a:pt x="129170" y="85664"/>
                  </a:lnTo>
                  <a:lnTo>
                    <a:pt x="127276" y="74187"/>
                  </a:lnTo>
                  <a:lnTo>
                    <a:pt x="115268" y="30265"/>
                  </a:lnTo>
                  <a:lnTo>
                    <a:pt x="107041" y="6356"/>
                  </a:lnTo>
                  <a:lnTo>
                    <a:pt x="104376" y="0"/>
                  </a:lnTo>
                  <a:close/>
                </a:path>
              </a:pathLst>
            </a:custGeom>
            <a:solidFill>
              <a:srgbClr val="005A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" name="object 61"/>
            <p:cNvSpPr>
              <a:spLocks/>
            </p:cNvSpPr>
            <p:nvPr/>
          </p:nvSpPr>
          <p:spPr bwMode="auto">
            <a:xfrm>
              <a:off x="4599464" y="4705107"/>
              <a:ext cx="130175" cy="187325"/>
            </a:xfrm>
            <a:custGeom>
              <a:avLst/>
              <a:gdLst>
                <a:gd name="T0" fmla="*/ 68420 w 130175"/>
                <a:gd name="T1" fmla="*/ 186841 h 187325"/>
                <a:gd name="T2" fmla="*/ 29926 w 130175"/>
                <a:gd name="T3" fmla="*/ 154968 h 187325"/>
                <a:gd name="T4" fmla="*/ 5991 w 130175"/>
                <a:gd name="T5" fmla="*/ 122101 h 187325"/>
                <a:gd name="T6" fmla="*/ 0 w 130175"/>
                <a:gd name="T7" fmla="*/ 97514 h 187325"/>
                <a:gd name="T8" fmla="*/ 2482 w 130175"/>
                <a:gd name="T9" fmla="*/ 87690 h 187325"/>
                <a:gd name="T10" fmla="*/ 6077 w 130175"/>
                <a:gd name="T11" fmla="*/ 72289 h 187325"/>
                <a:gd name="T12" fmla="*/ 24762 w 130175"/>
                <a:gd name="T13" fmla="*/ 28183 h 187325"/>
                <a:gd name="T14" fmla="*/ 30448 w 130175"/>
                <a:gd name="T15" fmla="*/ 27541 h 187325"/>
                <a:gd name="T16" fmla="*/ 35049 w 130175"/>
                <a:gd name="T17" fmla="*/ 38121 h 187325"/>
                <a:gd name="T18" fmla="*/ 39648 w 130175"/>
                <a:gd name="T19" fmla="*/ 52052 h 187325"/>
                <a:gd name="T20" fmla="*/ 44129 w 130175"/>
                <a:gd name="T21" fmla="*/ 67717 h 187325"/>
                <a:gd name="T22" fmla="*/ 48377 w 130175"/>
                <a:gd name="T23" fmla="*/ 83499 h 187325"/>
                <a:gd name="T24" fmla="*/ 52276 w 130175"/>
                <a:gd name="T25" fmla="*/ 97784 h 187325"/>
                <a:gd name="T26" fmla="*/ 55713 w 130175"/>
                <a:gd name="T27" fmla="*/ 108955 h 187325"/>
                <a:gd name="T28" fmla="*/ 58570 w 130175"/>
                <a:gd name="T29" fmla="*/ 115396 h 187325"/>
                <a:gd name="T30" fmla="*/ 61370 w 130175"/>
                <a:gd name="T31" fmla="*/ 111595 h 187325"/>
                <a:gd name="T32" fmla="*/ 63189 w 130175"/>
                <a:gd name="T33" fmla="*/ 99097 h 187325"/>
                <a:gd name="T34" fmla="*/ 64466 w 130175"/>
                <a:gd name="T35" fmla="*/ 82488 h 187325"/>
                <a:gd name="T36" fmla="*/ 65642 w 130175"/>
                <a:gd name="T37" fmla="*/ 66356 h 187325"/>
                <a:gd name="T38" fmla="*/ 67156 w 130175"/>
                <a:gd name="T39" fmla="*/ 55287 h 187325"/>
                <a:gd name="T40" fmla="*/ 70453 w 130175"/>
                <a:gd name="T41" fmla="*/ 59289 h 187325"/>
                <a:gd name="T42" fmla="*/ 73981 w 130175"/>
                <a:gd name="T43" fmla="*/ 71438 h 187325"/>
                <a:gd name="T44" fmla="*/ 77624 w 130175"/>
                <a:gd name="T45" fmla="*/ 87196 h 187325"/>
                <a:gd name="T46" fmla="*/ 81268 w 130175"/>
                <a:gd name="T47" fmla="*/ 102026 h 187325"/>
                <a:gd name="T48" fmla="*/ 84796 w 130175"/>
                <a:gd name="T49" fmla="*/ 111390 h 187325"/>
                <a:gd name="T50" fmla="*/ 88873 w 130175"/>
                <a:gd name="T51" fmla="*/ 106745 h 187325"/>
                <a:gd name="T52" fmla="*/ 92934 w 130175"/>
                <a:gd name="T53" fmla="*/ 95819 h 187325"/>
                <a:gd name="T54" fmla="*/ 102960 w 130175"/>
                <a:gd name="T55" fmla="*/ 49680 h 187325"/>
                <a:gd name="T56" fmla="*/ 104690 w 130175"/>
                <a:gd name="T57" fmla="*/ 18507 h 187325"/>
                <a:gd name="T58" fmla="*/ 104026 w 130175"/>
                <a:gd name="T59" fmla="*/ 7276 h 187325"/>
                <a:gd name="T60" fmla="*/ 103605 w 130175"/>
                <a:gd name="T61" fmla="*/ 675 h 187325"/>
                <a:gd name="T62" fmla="*/ 104376 w 130175"/>
                <a:gd name="T63" fmla="*/ 0 h 187325"/>
                <a:gd name="T64" fmla="*/ 119820 w 130175"/>
                <a:gd name="T65" fmla="*/ 45159 h 187325"/>
                <a:gd name="T66" fmla="*/ 129170 w 130175"/>
                <a:gd name="T67" fmla="*/ 85664 h 187325"/>
                <a:gd name="T68" fmla="*/ 129681 w 130175"/>
                <a:gd name="T69" fmla="*/ 100401 h 187325"/>
                <a:gd name="T70" fmla="*/ 128015 w 130175"/>
                <a:gd name="T71" fmla="*/ 111991 h 187325"/>
                <a:gd name="T72" fmla="*/ 104047 w 130175"/>
                <a:gd name="T73" fmla="*/ 156305 h 187325"/>
                <a:gd name="T74" fmla="*/ 77777 w 130175"/>
                <a:gd name="T75" fmla="*/ 185086 h 187325"/>
                <a:gd name="T76" fmla="*/ 68420 w 130175"/>
                <a:gd name="T77" fmla="*/ 186841 h 1873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175"/>
                <a:gd name="T118" fmla="*/ 0 h 187325"/>
                <a:gd name="T119" fmla="*/ 130175 w 130175"/>
                <a:gd name="T120" fmla="*/ 187325 h 18732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175" h="187325">
                  <a:moveTo>
                    <a:pt x="68420" y="186841"/>
                  </a:moveTo>
                  <a:lnTo>
                    <a:pt x="29926" y="154968"/>
                  </a:lnTo>
                  <a:lnTo>
                    <a:pt x="5991" y="122101"/>
                  </a:lnTo>
                  <a:lnTo>
                    <a:pt x="0" y="97514"/>
                  </a:lnTo>
                  <a:lnTo>
                    <a:pt x="2482" y="87690"/>
                  </a:lnTo>
                  <a:lnTo>
                    <a:pt x="6077" y="72289"/>
                  </a:lnTo>
                  <a:lnTo>
                    <a:pt x="24762" y="28183"/>
                  </a:lnTo>
                  <a:lnTo>
                    <a:pt x="30448" y="27541"/>
                  </a:lnTo>
                  <a:lnTo>
                    <a:pt x="35049" y="38121"/>
                  </a:lnTo>
                  <a:lnTo>
                    <a:pt x="39648" y="52052"/>
                  </a:lnTo>
                  <a:lnTo>
                    <a:pt x="44129" y="67717"/>
                  </a:lnTo>
                  <a:lnTo>
                    <a:pt x="48377" y="83499"/>
                  </a:lnTo>
                  <a:lnTo>
                    <a:pt x="52276" y="97784"/>
                  </a:lnTo>
                  <a:lnTo>
                    <a:pt x="55713" y="108955"/>
                  </a:lnTo>
                  <a:lnTo>
                    <a:pt x="58570" y="115396"/>
                  </a:lnTo>
                  <a:lnTo>
                    <a:pt x="61370" y="111595"/>
                  </a:lnTo>
                  <a:lnTo>
                    <a:pt x="63189" y="99097"/>
                  </a:lnTo>
                  <a:lnTo>
                    <a:pt x="64466" y="82488"/>
                  </a:lnTo>
                  <a:lnTo>
                    <a:pt x="65642" y="66356"/>
                  </a:lnTo>
                  <a:lnTo>
                    <a:pt x="67156" y="55287"/>
                  </a:lnTo>
                  <a:lnTo>
                    <a:pt x="70453" y="59289"/>
                  </a:lnTo>
                  <a:lnTo>
                    <a:pt x="73981" y="71438"/>
                  </a:lnTo>
                  <a:lnTo>
                    <a:pt x="77624" y="87196"/>
                  </a:lnTo>
                  <a:lnTo>
                    <a:pt x="81268" y="102026"/>
                  </a:lnTo>
                  <a:lnTo>
                    <a:pt x="84796" y="111390"/>
                  </a:lnTo>
                  <a:lnTo>
                    <a:pt x="88873" y="106745"/>
                  </a:lnTo>
                  <a:lnTo>
                    <a:pt x="92934" y="95819"/>
                  </a:lnTo>
                  <a:lnTo>
                    <a:pt x="102960" y="49680"/>
                  </a:lnTo>
                  <a:lnTo>
                    <a:pt x="104690" y="18507"/>
                  </a:lnTo>
                  <a:lnTo>
                    <a:pt x="104026" y="7276"/>
                  </a:lnTo>
                  <a:lnTo>
                    <a:pt x="103605" y="675"/>
                  </a:lnTo>
                  <a:lnTo>
                    <a:pt x="104376" y="0"/>
                  </a:lnTo>
                  <a:lnTo>
                    <a:pt x="119820" y="45159"/>
                  </a:lnTo>
                  <a:lnTo>
                    <a:pt x="129170" y="85664"/>
                  </a:lnTo>
                  <a:lnTo>
                    <a:pt x="129681" y="100401"/>
                  </a:lnTo>
                  <a:lnTo>
                    <a:pt x="128015" y="111991"/>
                  </a:lnTo>
                  <a:lnTo>
                    <a:pt x="104047" y="156305"/>
                  </a:lnTo>
                  <a:lnTo>
                    <a:pt x="77777" y="185086"/>
                  </a:lnTo>
                  <a:lnTo>
                    <a:pt x="68420" y="186841"/>
                  </a:lnTo>
                  <a:close/>
                </a:path>
              </a:pathLst>
            </a:custGeom>
            <a:noFill/>
            <a:ln w="12700">
              <a:solidFill>
                <a:srgbClr val="005A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914400" y="1600200"/>
            <a:ext cx="7391400" cy="144780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3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n-ea"/>
                <a:cs typeface="Times New Roman" pitchFamily="18" charset="0"/>
              </a:rPr>
              <a:t>БЮДЖЕТ –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3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n-ea"/>
                <a:cs typeface="Times New Roman" pitchFamily="18" charset="0"/>
              </a:rPr>
              <a:t>ФОРМА </a:t>
            </a:r>
            <a:r>
              <a:rPr kumimoji="0" lang="ru-RU" sz="2300" b="1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n-ea"/>
                <a:cs typeface="Times New Roman" pitchFamily="18" charset="0"/>
              </a:rPr>
              <a:t>ОБРАЗОВАНИЯ  И  РАСХОДОВАНИЯ</a:t>
            </a:r>
            <a:r>
              <a:rPr kumimoji="0" lang="ru-RU" sz="2300" b="1" i="1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3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n-ea"/>
                <a:cs typeface="Times New Roman" pitchFamily="18" charset="0"/>
              </a:rPr>
              <a:t>ДЕНЕЖНЫХ  СРЕДСТВ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4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Выноска-облако 23"/>
          <p:cNvSpPr/>
          <p:nvPr/>
        </p:nvSpPr>
        <p:spPr>
          <a:xfrm>
            <a:off x="1600200" y="152400"/>
            <a:ext cx="7391400" cy="12954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ТАКОЕ БЮДЖЕТ ГОРОДА?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3" name="Вертикальный свиток 32"/>
          <p:cNvSpPr/>
          <p:nvPr/>
        </p:nvSpPr>
        <p:spPr>
          <a:xfrm>
            <a:off x="0" y="2438400"/>
            <a:ext cx="990600" cy="4191000"/>
          </a:xfrm>
          <a:prstGeom prst="verticalScroll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3600" b="1" dirty="0" smtClean="0"/>
              <a:t>Д</a:t>
            </a:r>
          </a:p>
          <a:p>
            <a:pPr algn="ctr"/>
            <a:r>
              <a:rPr lang="ru-RU" sz="3600" b="1" dirty="0" smtClean="0"/>
              <a:t>О</a:t>
            </a:r>
          </a:p>
          <a:p>
            <a:pPr algn="ctr"/>
            <a:r>
              <a:rPr lang="ru-RU" sz="3600" b="1" dirty="0" smtClean="0"/>
              <a:t>Х</a:t>
            </a:r>
          </a:p>
          <a:p>
            <a:pPr algn="ctr"/>
            <a:r>
              <a:rPr lang="ru-RU" sz="3600" b="1" dirty="0" smtClean="0"/>
              <a:t>О</a:t>
            </a:r>
          </a:p>
          <a:p>
            <a:pPr algn="ctr"/>
            <a:r>
              <a:rPr lang="ru-RU" sz="3600" b="1" dirty="0" smtClean="0"/>
              <a:t>Д</a:t>
            </a:r>
          </a:p>
          <a:p>
            <a:pPr algn="ctr"/>
            <a:r>
              <a:rPr lang="ru-RU" sz="3600" b="1" dirty="0" smtClean="0"/>
              <a:t>Ы</a:t>
            </a:r>
          </a:p>
          <a:p>
            <a:pPr algn="ctr"/>
            <a:endParaRPr lang="ru-RU" sz="3600" b="1" dirty="0"/>
          </a:p>
        </p:txBody>
      </p:sp>
      <p:sp>
        <p:nvSpPr>
          <p:cNvPr id="42" name="Вертикальный свиток 41"/>
          <p:cNvSpPr/>
          <p:nvPr/>
        </p:nvSpPr>
        <p:spPr>
          <a:xfrm>
            <a:off x="8153400" y="2362200"/>
            <a:ext cx="990600" cy="4267200"/>
          </a:xfrm>
          <a:prstGeom prst="verticalScroll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  </a:t>
            </a:r>
            <a:r>
              <a:rPr lang="ru-RU" sz="3600" b="1" dirty="0" smtClean="0"/>
              <a:t>Р</a:t>
            </a:r>
          </a:p>
          <a:p>
            <a:pPr algn="ctr"/>
            <a:r>
              <a:rPr lang="ru-RU" sz="3600" b="1" dirty="0" smtClean="0"/>
              <a:t>А</a:t>
            </a:r>
          </a:p>
          <a:p>
            <a:pPr algn="ctr"/>
            <a:r>
              <a:rPr lang="ru-RU" sz="3600" b="1" dirty="0" smtClean="0"/>
              <a:t>С</a:t>
            </a:r>
          </a:p>
          <a:p>
            <a:pPr algn="ctr"/>
            <a:r>
              <a:rPr lang="ru-RU" sz="3600" b="1" dirty="0" smtClean="0"/>
              <a:t>Х</a:t>
            </a:r>
          </a:p>
          <a:p>
            <a:pPr algn="ctr"/>
            <a:r>
              <a:rPr lang="ru-RU" sz="3600" b="1" dirty="0" smtClean="0"/>
              <a:t>О</a:t>
            </a:r>
          </a:p>
          <a:p>
            <a:pPr algn="ctr"/>
            <a:r>
              <a:rPr lang="ru-RU" sz="3600" b="1" dirty="0" smtClean="0"/>
              <a:t>Д</a:t>
            </a:r>
          </a:p>
          <a:p>
            <a:pPr algn="ctr"/>
            <a:r>
              <a:rPr lang="ru-RU" sz="3600" b="1" dirty="0" smtClean="0"/>
              <a:t>Ы</a:t>
            </a:r>
          </a:p>
          <a:p>
            <a:pPr algn="ctr"/>
            <a:endParaRPr lang="ru-RU" sz="2400" b="1" dirty="0"/>
          </a:p>
        </p:txBody>
      </p:sp>
      <p:pic>
        <p:nvPicPr>
          <p:cNvPr id="89090" name="Picture 2" descr="http://comstol.info/wp-content/uploads/2014/12/meshok_dene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276600"/>
            <a:ext cx="2440996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57200" y="6096000"/>
            <a:ext cx="8458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БЕРЕЗОВСКОГО ГОРОДСКОГО ОКРУГА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(МЛН. РУБ.)</a:t>
            </a: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685800" y="3733800"/>
          <a:ext cx="2819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/>
          </p:nvPr>
        </p:nvGraphicFramePr>
        <p:xfrm>
          <a:off x="5638800" y="2667000"/>
          <a:ext cx="2819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Выгнутая вверх стрелка 12"/>
          <p:cNvSpPr/>
          <p:nvPr/>
        </p:nvSpPr>
        <p:spPr>
          <a:xfrm>
            <a:off x="1981200" y="3048000"/>
            <a:ext cx="2895600" cy="1066800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низ стрелка 13"/>
          <p:cNvSpPr/>
          <p:nvPr/>
        </p:nvSpPr>
        <p:spPr>
          <a:xfrm>
            <a:off x="4648200" y="4724400"/>
            <a:ext cx="2667000" cy="1295400"/>
          </a:xfrm>
          <a:prstGeom prst="curvedUpArrow">
            <a:avLst>
              <a:gd name="adj1" fmla="val 17747"/>
              <a:gd name="adj2" fmla="val 40909"/>
              <a:gd name="adj3" fmla="val 233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304800" y="6324600"/>
            <a:ext cx="86868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FF"/>
                </a:solidFill>
                <a:cs typeface="Times New Roman" pitchFamily="18" charset="0"/>
              </a:rPr>
              <a:t>НАЦИОНАЛЬНАЯ БЕЗОПАСНОСТЬ И ПРАВООХРАНИТЕЛЬНАЯ ДЕЯТЕЛЬНОСТЬ; 104,9 </a:t>
            </a:r>
            <a:r>
              <a:rPr lang="ru-RU" sz="1300" b="1" dirty="0" smtClean="0">
                <a:solidFill>
                  <a:srgbClr val="0000FF"/>
                </a:solidFill>
                <a:cs typeface="Times New Roman" pitchFamily="18" charset="0"/>
              </a:rPr>
              <a:t>МЛН. РУБ.</a:t>
            </a: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228600"/>
            <a:ext cx="7543800" cy="1752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мероприятия</a:t>
            </a:r>
          </a:p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для ПРЕДОТВРАЩЕНИЯ УГРОЗЫ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чс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профинансированы бюджетом города в 2015 году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8" name="Прямоугольник 77"/>
          <p:cNvSpPr/>
          <p:nvPr/>
        </p:nvSpPr>
        <p:spPr>
          <a:xfrm>
            <a:off x="1143000" y="3657600"/>
            <a:ext cx="731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613" algn="ctr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04800" y="5105400"/>
            <a:ext cx="8382000" cy="1066800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/>
              <a:t>Откачка шахтных вод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/>
              <a:t>Предотвращение заболачивания территории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/>
              <a:t>Закладка подземных пустот </a:t>
            </a:r>
            <a:endParaRPr lang="ru-RU" sz="1600" dirty="0"/>
          </a:p>
        </p:txBody>
      </p:sp>
      <p:graphicFrame>
        <p:nvGraphicFramePr>
          <p:cNvPr id="59" name="Диаграмма 58"/>
          <p:cNvGraphicFramePr/>
          <p:nvPr/>
        </p:nvGraphicFramePr>
        <p:xfrm>
          <a:off x="838200" y="1905000"/>
          <a:ext cx="7543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2133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Какое количество семей в городе обращается за предоставлением субсидии</a:t>
            </a:r>
          </a:p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оплату жилого помещения и коммунальных услуг ?</a:t>
            </a:r>
            <a:endParaRPr lang="ru-RU" sz="1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6" name="Диаграмма 125"/>
          <p:cNvGraphicFramePr/>
          <p:nvPr/>
        </p:nvGraphicFramePr>
        <p:xfrm>
          <a:off x="685800" y="2514600"/>
          <a:ext cx="7772400" cy="4135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050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мероприятия реализованы</a:t>
            </a:r>
          </a:p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 программе</a:t>
            </a:r>
          </a:p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системы образования  БЕРЕЗОВСКОГО ГОРОДСКОГО ОКРУГА до 2020 года» В 2015 ГОДУ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6" name="Таблица 125"/>
          <p:cNvGraphicFramePr>
            <a:graphicFrameLocks noGrp="1"/>
          </p:cNvGraphicFramePr>
          <p:nvPr>
            <p:extLst/>
          </p:nvPr>
        </p:nvGraphicFramePr>
        <p:xfrm>
          <a:off x="381000" y="2438400"/>
          <a:ext cx="8534400" cy="4216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082"/>
                <a:gridCol w="3445079"/>
                <a:gridCol w="1409349"/>
                <a:gridCol w="1017864"/>
                <a:gridCol w="1183000"/>
                <a:gridCol w="931026"/>
              </a:tblGrid>
              <a:tr h="1215870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№</a:t>
                      </a:r>
                    </a:p>
                    <a:p>
                      <a:pPr algn="ctr"/>
                      <a:r>
                        <a:rPr lang="ru-RU" sz="1300" b="0" dirty="0" smtClean="0"/>
                        <a:t>п/п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Наименование подпрограммы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Утверждено ассигнований, млн. руб.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Кассовый расход, млн. руб.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Процент исполнения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3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1 жителя, руб.</a:t>
                      </a:r>
                      <a:endParaRPr lang="ru-RU" sz="13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0" dirty="0"/>
                    </a:p>
                  </a:txBody>
                  <a:tcPr anchor="ctr"/>
                </a:tc>
              </a:tr>
              <a:tr h="76345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/>
                        <a:t>Развитие системы дошкольного образования в Березовском городском округе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754,1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739,3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98,0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863D"/>
                          </a:solidFill>
                        </a:rPr>
                        <a:t>9 975,9</a:t>
                      </a:r>
                      <a:endParaRPr lang="ru-RU" sz="13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65347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/>
                        <a:t>Развитие системы общего образования в Березовском городском округе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431,2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419,9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97,4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863D"/>
                          </a:solidFill>
                        </a:rPr>
                        <a:t>5 666,0</a:t>
                      </a:r>
                      <a:endParaRPr lang="ru-RU" sz="13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819762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3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/>
                        <a:t>Развитие системы дополнительного образования, отдыха и оздоровления детей в Березовском городском округе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49,2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49,1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99,9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863D"/>
                          </a:solidFill>
                        </a:rPr>
                        <a:t>662,5</a:t>
                      </a:r>
                      <a:endParaRPr lang="ru-RU" sz="13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76345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/>
                        <a:t>Патриотическое воспитание граждан в Березовском городском округе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1,2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1,1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97,2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863D"/>
                          </a:solidFill>
                        </a:rPr>
                        <a:t>14,8</a:t>
                      </a:r>
                      <a:endParaRPr lang="ru-RU" sz="13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3400" y="152400"/>
            <a:ext cx="210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533400" y="533400"/>
          <a:ext cx="8229602" cy="4481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2971800"/>
                <a:gridCol w="1447800"/>
                <a:gridCol w="1066800"/>
                <a:gridCol w="1295400"/>
                <a:gridCol w="914402"/>
              </a:tblGrid>
              <a:tr h="100689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№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п/п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Наименование подпрограммы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Утверждено ассигнований, млн. руб.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Кассовый расход, млн. руб.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Процент исполнения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4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1 жителя, руб.</a:t>
                      </a:r>
                      <a:endParaRPr lang="ru-RU" sz="14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219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5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+mn-lt"/>
                        </a:rPr>
                        <a:t>Укрепление и развитие материально-технической базы образовательных организаций муниципального образования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41,4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36,8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88,9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63D"/>
                          </a:solidFill>
                          <a:latin typeface="+mn-lt"/>
                        </a:rPr>
                        <a:t>496,6</a:t>
                      </a:r>
                      <a:endParaRPr lang="ru-RU" sz="1400" b="1" dirty="0">
                        <a:solidFill>
                          <a:srgbClr val="00863D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6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+mn-lt"/>
                        </a:rPr>
                        <a:t>Внедрение новых финансово-экономических механизмов, направленных на повышение эффективности использования ресурсного обеспечения системы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0,9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0,8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86,3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63D"/>
                          </a:solidFill>
                          <a:latin typeface="+mn-lt"/>
                        </a:rPr>
                        <a:t>10,8</a:t>
                      </a:r>
                    </a:p>
                  </a:txBody>
                  <a:tcPr anchor="ctr"/>
                </a:tc>
              </a:tr>
              <a:tr h="11277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7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+mn-lt"/>
                        </a:rPr>
                        <a:t>Обеспечение реализации муниципальной программы Березовского городского округа "Развитие системы образования  Березовского городского округа до 2020 года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39,4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39,0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99,0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63D"/>
                          </a:solidFill>
                          <a:latin typeface="+mn-lt"/>
                        </a:rPr>
                        <a:t>526,3</a:t>
                      </a:r>
                      <a:endParaRPr lang="ru-RU" sz="1400" b="1" dirty="0">
                        <a:solidFill>
                          <a:srgbClr val="00863D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2" descr="C:\Users\a.ustinov\Desktop\Для доклада\Образов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5181600"/>
            <a:ext cx="1981200" cy="1326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33400" y="5334000"/>
            <a:ext cx="6096000" cy="1169551"/>
          </a:xfrm>
          <a:prstGeom prst="rect">
            <a:avLst/>
          </a:prstGeom>
          <a:solidFill>
            <a:srgbClr val="FFFF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системы образования  Березовского городского округа до 2020 года»</a:t>
            </a:r>
          </a:p>
          <a:p>
            <a:pPr algn="ctr"/>
            <a:r>
              <a:rPr lang="ru-RU" sz="1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в 2015 году: 1 286,2 млн. руб. – 97,6%</a:t>
            </a:r>
            <a:endParaRPr lang="ru-RU" sz="1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58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391400" cy="1752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1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результаты мероприятий</a:t>
            </a:r>
          </a:p>
          <a:p>
            <a:pPr algn="ctr">
              <a:lnSpc>
                <a:spcPct val="150000"/>
              </a:lnSpc>
            </a:pPr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рамках   </a:t>
            </a:r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 программы</a:t>
            </a:r>
          </a:p>
          <a:p>
            <a:pPr algn="ctr">
              <a:lnSpc>
                <a:spcPct val="150000"/>
              </a:lnSpc>
            </a:pPr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системы образования  Березовского городского округа до 2020 года»</a:t>
            </a:r>
          </a:p>
          <a:p>
            <a:pPr algn="ctr">
              <a:lnSpc>
                <a:spcPct val="150000"/>
              </a:lnSpc>
            </a:pPr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в 2015 году</a:t>
            </a:r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524000" y="2209800"/>
            <a:ext cx="7315200" cy="615553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cs typeface="Times New Roman" pitchFamily="18" charset="0"/>
              </a:rPr>
              <a:t>Создано 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714</a:t>
            </a:r>
            <a:r>
              <a:rPr lang="ru-RU" sz="1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cs typeface="Times New Roman" pitchFamily="18" charset="0"/>
              </a:rPr>
              <a:t>дополнительных мест в дошкольных образовательных организациях</a:t>
            </a:r>
            <a:endParaRPr lang="ru-RU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4000" y="2971800"/>
            <a:ext cx="7315200" cy="615553"/>
          </a:xfrm>
          <a:prstGeom prst="rect">
            <a:avLst/>
          </a:prstGeom>
          <a:solidFill>
            <a:srgbClr val="92D05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О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х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в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ат орган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з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в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ан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н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ым</a:t>
            </a:r>
            <a:r>
              <a:rPr lang="ru-RU" sz="1600" spc="-15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гор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яч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им</a:t>
            </a:r>
            <a:r>
              <a:rPr lang="ru-RU" sz="1600" spc="-15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п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и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тан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и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ем</a:t>
            </a:r>
            <a:r>
              <a:rPr lang="ru-RU" sz="1600" dirty="0" smtClean="0">
                <a:solidFill>
                  <a:prstClr val="white"/>
                </a:solidFill>
                <a:cs typeface="Times New Roman"/>
              </a:rPr>
              <a:t> </a:t>
            </a:r>
            <a:r>
              <a:rPr lang="ru-RU" b="1" dirty="0" smtClean="0">
                <a:solidFill>
                  <a:schemeClr val="bg1"/>
                </a:solidFill>
                <a:cs typeface="Times New Roman"/>
              </a:rPr>
              <a:t>7 415 </a:t>
            </a:r>
            <a:r>
              <a:rPr lang="ru-RU" sz="1600" spc="-15" dirty="0" smtClean="0">
                <a:solidFill>
                  <a:srgbClr val="333333"/>
                </a:solidFill>
                <a:cs typeface="Times New Roman"/>
              </a:rPr>
              <a:t>у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ч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ащихся</a:t>
            </a:r>
            <a:r>
              <a:rPr lang="ru-RU" sz="1600" spc="-20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общеобразо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в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ательных</a:t>
            </a:r>
            <a:r>
              <a:rPr lang="ru-RU" sz="1600" spc="-35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орган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из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ац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и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й</a:t>
            </a:r>
            <a:endParaRPr lang="ru-RU" sz="1600" dirty="0">
              <a:solidFill>
                <a:prstClr val="white"/>
              </a:solidFill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4000" y="3733800"/>
            <a:ext cx="7315200" cy="553998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200025" indent="-1588" algn="ctr">
              <a:defRPr/>
            </a:pPr>
            <a:r>
              <a:rPr lang="ru-RU" sz="1500" dirty="0" smtClean="0">
                <a:solidFill>
                  <a:schemeClr val="bg1"/>
                </a:solidFill>
                <a:cs typeface="Times New Roman" pitchFamily="18" charset="0"/>
              </a:rPr>
              <a:t>Охват детей школьного возраста с ограниченными возможностями здоровья образовательными услугами коррекционного образования – </a:t>
            </a:r>
            <a:r>
              <a:rPr lang="ru-RU" sz="1500" b="1" dirty="0" smtClean="0">
                <a:solidFill>
                  <a:schemeClr val="bg1"/>
                </a:solidFill>
                <a:cs typeface="Times New Roman" pitchFamily="18" charset="0"/>
              </a:rPr>
              <a:t>100%</a:t>
            </a:r>
            <a:endParaRPr lang="ru-RU" sz="1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24000" y="4419600"/>
            <a:ext cx="7315200" cy="615553"/>
          </a:xfrm>
          <a:prstGeom prst="rect">
            <a:avLst/>
          </a:prstGeom>
          <a:solidFill>
            <a:srgbClr val="92D05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О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х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в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ат педагогов</a:t>
            </a:r>
            <a:r>
              <a:rPr lang="ru-RU" sz="1600" spc="-20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при</a:t>
            </a:r>
            <a:r>
              <a:rPr lang="ru-RU" sz="1600" spc="-20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орган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из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ац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и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и</a:t>
            </a:r>
            <a:r>
              <a:rPr lang="ru-RU" sz="1600" spc="-15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переподгото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в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ки</a:t>
            </a:r>
            <a:r>
              <a:rPr lang="ru-RU" sz="1600" spc="-30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и по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в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ышен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и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я</a:t>
            </a:r>
            <a:r>
              <a:rPr lang="ru-RU" sz="1600" spc="-15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к</a:t>
            </a:r>
            <a:r>
              <a:rPr lang="ru-RU" sz="1600" spc="-10" dirty="0" smtClean="0">
                <a:solidFill>
                  <a:srgbClr val="333333"/>
                </a:solidFill>
                <a:cs typeface="Times New Roman"/>
              </a:rPr>
              <a:t>в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алификации</a:t>
            </a:r>
            <a:r>
              <a:rPr lang="ru-RU" sz="1600" spc="-25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– </a:t>
            </a:r>
            <a:r>
              <a:rPr lang="ru-RU" b="1" dirty="0" smtClean="0">
                <a:solidFill>
                  <a:schemeClr val="bg1"/>
                </a:solidFill>
                <a:cs typeface="Times New Roman"/>
              </a:rPr>
              <a:t>440</a:t>
            </a:r>
            <a:r>
              <a:rPr lang="ru-RU" sz="1600" spc="-15" dirty="0" smtClean="0">
                <a:solidFill>
                  <a:srgbClr val="333333"/>
                </a:solidFill>
                <a:cs typeface="Times New Roman"/>
              </a:rPr>
              <a:t> </a:t>
            </a:r>
            <a:r>
              <a:rPr lang="ru-RU" sz="1600" spc="-5" dirty="0" smtClean="0">
                <a:solidFill>
                  <a:srgbClr val="333333"/>
                </a:solidFill>
                <a:cs typeface="Times New Roman"/>
              </a:rPr>
              <a:t>ч</a:t>
            </a:r>
            <a:r>
              <a:rPr lang="ru-RU" sz="1600" dirty="0" smtClean="0">
                <a:solidFill>
                  <a:srgbClr val="333333"/>
                </a:solidFill>
                <a:cs typeface="Times New Roman"/>
              </a:rPr>
              <a:t>еловек</a:t>
            </a:r>
            <a:endParaRPr lang="ru-RU" sz="1600" dirty="0">
              <a:solidFill>
                <a:prstClr val="white"/>
              </a:solidFill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4000" y="5562600"/>
            <a:ext cx="7315200" cy="1107996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numCol="2">
            <a:spAutoFit/>
          </a:bodyPr>
          <a:lstStyle/>
          <a:p>
            <a:pPr marL="82550" indent="3175">
              <a:defRPr/>
            </a:pP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Число воспитанников в ДДО –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5 379 </a:t>
            </a: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человек.</a:t>
            </a:r>
          </a:p>
          <a:p>
            <a:pPr marL="82550" indent="3175">
              <a:defRPr/>
            </a:pP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Число обучающихся в школах –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7 888 </a:t>
            </a: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человек.</a:t>
            </a:r>
          </a:p>
          <a:p>
            <a:pPr marL="82550" indent="3175">
              <a:defRPr/>
            </a:pPr>
            <a:endParaRPr lang="ru-RU" sz="12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82550">
              <a:defRPr/>
            </a:pP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Число поступивших в 1 класс –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1 005 </a:t>
            </a: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человек.</a:t>
            </a:r>
          </a:p>
          <a:p>
            <a:pPr marL="82550">
              <a:defRPr/>
            </a:pP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Число выпускников школ –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218</a:t>
            </a: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 человек,</a:t>
            </a:r>
          </a:p>
          <a:p>
            <a:pPr marL="82550">
              <a:defRPr/>
            </a:pP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из них закончивших школу с медалью –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16</a:t>
            </a: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 человек.</a:t>
            </a:r>
            <a:endParaRPr lang="ru-RU" sz="1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1981200" y="5105400"/>
            <a:ext cx="6400800" cy="338554"/>
          </a:xfrm>
          <a:prstGeom prst="rect">
            <a:avLst/>
          </a:prstGeom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82550" indent="3175" algn="ctr">
              <a:defRPr/>
            </a:pP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ВСЕГО ПО БЕРЕЗОВСКОМУ ГОРОДСКОМУ ОКРУГУ: </a:t>
            </a:r>
          </a:p>
        </p:txBody>
      </p:sp>
      <p:sp>
        <p:nvSpPr>
          <p:cNvPr id="133" name="object 14"/>
          <p:cNvSpPr>
            <a:spLocks/>
          </p:cNvSpPr>
          <p:nvPr/>
        </p:nvSpPr>
        <p:spPr bwMode="auto">
          <a:xfrm>
            <a:off x="533400" y="2882900"/>
            <a:ext cx="762000" cy="645860"/>
          </a:xfrm>
          <a:custGeom>
            <a:avLst/>
            <a:gdLst>
              <a:gd name="T0" fmla="*/ 400235 w 808989"/>
              <a:gd name="T1" fmla="*/ 0 h 767080"/>
              <a:gd name="T2" fmla="*/ 335316 w 808989"/>
              <a:gd name="T3" fmla="*/ 5087 h 767080"/>
              <a:gd name="T4" fmla="*/ 273731 w 808989"/>
              <a:gd name="T5" fmla="*/ 19831 h 767080"/>
              <a:gd name="T6" fmla="*/ 216305 w 808989"/>
              <a:gd name="T7" fmla="*/ 43418 h 767080"/>
              <a:gd name="T8" fmla="*/ 163862 w 808989"/>
              <a:gd name="T9" fmla="*/ 75053 h 767080"/>
              <a:gd name="T10" fmla="*/ 117228 w 808989"/>
              <a:gd name="T11" fmla="*/ 113935 h 767080"/>
              <a:gd name="T12" fmla="*/ 77223 w 808989"/>
              <a:gd name="T13" fmla="*/ 159265 h 767080"/>
              <a:gd name="T14" fmla="*/ 44672 w 808989"/>
              <a:gd name="T15" fmla="*/ 210238 h 767080"/>
              <a:gd name="T16" fmla="*/ 20405 w 808989"/>
              <a:gd name="T17" fmla="*/ 266059 h 767080"/>
              <a:gd name="T18" fmla="*/ 5240 w 808989"/>
              <a:gd name="T19" fmla="*/ 325925 h 767080"/>
              <a:gd name="T20" fmla="*/ 0 w 808989"/>
              <a:gd name="T21" fmla="*/ 389037 h 767080"/>
              <a:gd name="T22" fmla="*/ 1322 w 808989"/>
              <a:gd name="T23" fmla="*/ 420964 h 767080"/>
              <a:gd name="T24" fmla="*/ 11629 w 808989"/>
              <a:gd name="T25" fmla="*/ 482582 h 767080"/>
              <a:gd name="T26" fmla="*/ 31454 w 808989"/>
              <a:gd name="T27" fmla="*/ 540552 h 767080"/>
              <a:gd name="T28" fmla="*/ 59964 w 808989"/>
              <a:gd name="T29" fmla="*/ 594068 h 767080"/>
              <a:gd name="T30" fmla="*/ 96345 w 808989"/>
              <a:gd name="T31" fmla="*/ 642333 h 767080"/>
              <a:gd name="T32" fmla="*/ 139768 w 808989"/>
              <a:gd name="T33" fmla="*/ 684549 h 767080"/>
              <a:gd name="T34" fmla="*/ 189410 w 808989"/>
              <a:gd name="T35" fmla="*/ 719912 h 767080"/>
              <a:gd name="T36" fmla="*/ 244447 w 808989"/>
              <a:gd name="T37" fmla="*/ 747632 h 767080"/>
              <a:gd name="T38" fmla="*/ 304055 w 808989"/>
              <a:gd name="T39" fmla="*/ 766892 h 767080"/>
              <a:gd name="T40" fmla="*/ 367412 w 808989"/>
              <a:gd name="T41" fmla="*/ 776909 h 767080"/>
              <a:gd name="T42" fmla="*/ 400235 w 808989"/>
              <a:gd name="T43" fmla="*/ 778199 h 767080"/>
              <a:gd name="T44" fmla="*/ 433060 w 808989"/>
              <a:gd name="T45" fmla="*/ 776909 h 767080"/>
              <a:gd name="T46" fmla="*/ 496415 w 808989"/>
              <a:gd name="T47" fmla="*/ 766892 h 767080"/>
              <a:gd name="T48" fmla="*/ 556024 w 808989"/>
              <a:gd name="T49" fmla="*/ 747632 h 767080"/>
              <a:gd name="T50" fmla="*/ 611061 w 808989"/>
              <a:gd name="T51" fmla="*/ 719912 h 767080"/>
              <a:gd name="T52" fmla="*/ 660704 w 808989"/>
              <a:gd name="T53" fmla="*/ 684549 h 767080"/>
              <a:gd name="T54" fmla="*/ 704122 w 808989"/>
              <a:gd name="T55" fmla="*/ 642333 h 767080"/>
              <a:gd name="T56" fmla="*/ 740503 w 808989"/>
              <a:gd name="T57" fmla="*/ 594068 h 767080"/>
              <a:gd name="T58" fmla="*/ 769019 w 808989"/>
              <a:gd name="T59" fmla="*/ 540552 h 767080"/>
              <a:gd name="T60" fmla="*/ 788839 w 808989"/>
              <a:gd name="T61" fmla="*/ 482582 h 767080"/>
              <a:gd name="T62" fmla="*/ 799144 w 808989"/>
              <a:gd name="T63" fmla="*/ 420964 h 767080"/>
              <a:gd name="T64" fmla="*/ 800470 w 808989"/>
              <a:gd name="T65" fmla="*/ 389037 h 767080"/>
              <a:gd name="T66" fmla="*/ 799144 w 808989"/>
              <a:gd name="T67" fmla="*/ 357123 h 767080"/>
              <a:gd name="T68" fmla="*/ 788839 w 808989"/>
              <a:gd name="T69" fmla="*/ 295537 h 767080"/>
              <a:gd name="T70" fmla="*/ 769019 w 808989"/>
              <a:gd name="T71" fmla="*/ 237593 h 767080"/>
              <a:gd name="T72" fmla="*/ 740503 w 808989"/>
              <a:gd name="T73" fmla="*/ 184095 h 767080"/>
              <a:gd name="T74" fmla="*/ 704122 w 808989"/>
              <a:gd name="T75" fmla="*/ 135844 h 767080"/>
              <a:gd name="T76" fmla="*/ 660704 w 808989"/>
              <a:gd name="T77" fmla="*/ 93640 h 767080"/>
              <a:gd name="T78" fmla="*/ 611061 w 808989"/>
              <a:gd name="T79" fmla="*/ 58279 h 767080"/>
              <a:gd name="T80" fmla="*/ 556024 w 808989"/>
              <a:gd name="T81" fmla="*/ 30567 h 767080"/>
              <a:gd name="T82" fmla="*/ 496415 w 808989"/>
              <a:gd name="T83" fmla="*/ 11305 h 767080"/>
              <a:gd name="T84" fmla="*/ 433060 w 808989"/>
              <a:gd name="T85" fmla="*/ 1288 h 767080"/>
              <a:gd name="T86" fmla="*/ 400235 w 808989"/>
              <a:gd name="T87" fmla="*/ 0 h 7670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8989"/>
              <a:gd name="T133" fmla="*/ 0 h 767080"/>
              <a:gd name="T134" fmla="*/ 808989 w 808989"/>
              <a:gd name="T135" fmla="*/ 767080 h 7670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8989" h="767080">
                <a:moveTo>
                  <a:pt x="404494" y="0"/>
                </a:moveTo>
                <a:lnTo>
                  <a:pt x="338884" y="5015"/>
                </a:lnTo>
                <a:lnTo>
                  <a:pt x="276644" y="19537"/>
                </a:lnTo>
                <a:lnTo>
                  <a:pt x="218607" y="42776"/>
                </a:lnTo>
                <a:lnTo>
                  <a:pt x="165606" y="73944"/>
                </a:lnTo>
                <a:lnTo>
                  <a:pt x="118475" y="112252"/>
                </a:lnTo>
                <a:lnTo>
                  <a:pt x="78045" y="156911"/>
                </a:lnTo>
                <a:lnTo>
                  <a:pt x="45149" y="207132"/>
                </a:lnTo>
                <a:lnTo>
                  <a:pt x="20621" y="262127"/>
                </a:lnTo>
                <a:lnTo>
                  <a:pt x="5294" y="321108"/>
                </a:lnTo>
                <a:lnTo>
                  <a:pt x="0" y="383286"/>
                </a:lnTo>
                <a:lnTo>
                  <a:pt x="1340" y="414743"/>
                </a:lnTo>
                <a:lnTo>
                  <a:pt x="11755" y="475451"/>
                </a:lnTo>
                <a:lnTo>
                  <a:pt x="31787" y="532562"/>
                </a:lnTo>
                <a:lnTo>
                  <a:pt x="60603" y="585288"/>
                </a:lnTo>
                <a:lnTo>
                  <a:pt x="97370" y="632840"/>
                </a:lnTo>
                <a:lnTo>
                  <a:pt x="141255" y="674432"/>
                </a:lnTo>
                <a:lnTo>
                  <a:pt x="191425" y="709274"/>
                </a:lnTo>
                <a:lnTo>
                  <a:pt x="247048" y="736580"/>
                </a:lnTo>
                <a:lnTo>
                  <a:pt x="307291" y="755560"/>
                </a:lnTo>
                <a:lnTo>
                  <a:pt x="371320" y="765428"/>
                </a:lnTo>
                <a:lnTo>
                  <a:pt x="404494" y="766699"/>
                </a:lnTo>
                <a:lnTo>
                  <a:pt x="437669" y="765428"/>
                </a:lnTo>
                <a:lnTo>
                  <a:pt x="501698" y="755560"/>
                </a:lnTo>
                <a:lnTo>
                  <a:pt x="561941" y="736580"/>
                </a:lnTo>
                <a:lnTo>
                  <a:pt x="617564" y="709274"/>
                </a:lnTo>
                <a:lnTo>
                  <a:pt x="667734" y="674432"/>
                </a:lnTo>
                <a:lnTo>
                  <a:pt x="711619" y="632840"/>
                </a:lnTo>
                <a:lnTo>
                  <a:pt x="748386" y="585288"/>
                </a:lnTo>
                <a:lnTo>
                  <a:pt x="777202" y="532562"/>
                </a:lnTo>
                <a:lnTo>
                  <a:pt x="797234" y="475451"/>
                </a:lnTo>
                <a:lnTo>
                  <a:pt x="807649" y="414743"/>
                </a:lnTo>
                <a:lnTo>
                  <a:pt x="808989" y="383286"/>
                </a:lnTo>
                <a:lnTo>
                  <a:pt x="807649" y="351847"/>
                </a:lnTo>
                <a:lnTo>
                  <a:pt x="797234" y="291169"/>
                </a:lnTo>
                <a:lnTo>
                  <a:pt x="777202" y="234082"/>
                </a:lnTo>
                <a:lnTo>
                  <a:pt x="748386" y="181375"/>
                </a:lnTo>
                <a:lnTo>
                  <a:pt x="711619" y="133836"/>
                </a:lnTo>
                <a:lnTo>
                  <a:pt x="667734" y="92255"/>
                </a:lnTo>
                <a:lnTo>
                  <a:pt x="617564" y="57418"/>
                </a:lnTo>
                <a:lnTo>
                  <a:pt x="561941" y="30116"/>
                </a:lnTo>
                <a:lnTo>
                  <a:pt x="501698" y="11137"/>
                </a:lnTo>
                <a:lnTo>
                  <a:pt x="437669" y="1270"/>
                </a:lnTo>
                <a:lnTo>
                  <a:pt x="40449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4" name="object 15"/>
          <p:cNvSpPr>
            <a:spLocks/>
          </p:cNvSpPr>
          <p:nvPr/>
        </p:nvSpPr>
        <p:spPr bwMode="auto">
          <a:xfrm>
            <a:off x="533400" y="2882900"/>
            <a:ext cx="762000" cy="645860"/>
          </a:xfrm>
          <a:custGeom>
            <a:avLst/>
            <a:gdLst>
              <a:gd name="T0" fmla="*/ 0 w 808989"/>
              <a:gd name="T1" fmla="*/ 389037 h 767080"/>
              <a:gd name="T2" fmla="*/ 5240 w 808989"/>
              <a:gd name="T3" fmla="*/ 325925 h 767080"/>
              <a:gd name="T4" fmla="*/ 20405 w 808989"/>
              <a:gd name="T5" fmla="*/ 266059 h 767080"/>
              <a:gd name="T6" fmla="*/ 44672 w 808989"/>
              <a:gd name="T7" fmla="*/ 210238 h 767080"/>
              <a:gd name="T8" fmla="*/ 77223 w 808989"/>
              <a:gd name="T9" fmla="*/ 159265 h 767080"/>
              <a:gd name="T10" fmla="*/ 117228 w 808989"/>
              <a:gd name="T11" fmla="*/ 113935 h 767080"/>
              <a:gd name="T12" fmla="*/ 163862 w 808989"/>
              <a:gd name="T13" fmla="*/ 75053 h 767080"/>
              <a:gd name="T14" fmla="*/ 216305 w 808989"/>
              <a:gd name="T15" fmla="*/ 43418 h 767080"/>
              <a:gd name="T16" fmla="*/ 273731 w 808989"/>
              <a:gd name="T17" fmla="*/ 19831 h 767080"/>
              <a:gd name="T18" fmla="*/ 335316 w 808989"/>
              <a:gd name="T19" fmla="*/ 5087 h 767080"/>
              <a:gd name="T20" fmla="*/ 400235 w 808989"/>
              <a:gd name="T21" fmla="*/ 0 h 767080"/>
              <a:gd name="T22" fmla="*/ 433060 w 808989"/>
              <a:gd name="T23" fmla="*/ 1288 h 767080"/>
              <a:gd name="T24" fmla="*/ 496415 w 808989"/>
              <a:gd name="T25" fmla="*/ 11305 h 767080"/>
              <a:gd name="T26" fmla="*/ 556024 w 808989"/>
              <a:gd name="T27" fmla="*/ 30567 h 767080"/>
              <a:gd name="T28" fmla="*/ 611061 w 808989"/>
              <a:gd name="T29" fmla="*/ 58279 h 767080"/>
              <a:gd name="T30" fmla="*/ 660704 w 808989"/>
              <a:gd name="T31" fmla="*/ 93640 h 767080"/>
              <a:gd name="T32" fmla="*/ 704122 w 808989"/>
              <a:gd name="T33" fmla="*/ 135844 h 767080"/>
              <a:gd name="T34" fmla="*/ 740503 w 808989"/>
              <a:gd name="T35" fmla="*/ 184095 h 767080"/>
              <a:gd name="T36" fmla="*/ 769019 w 808989"/>
              <a:gd name="T37" fmla="*/ 237593 h 767080"/>
              <a:gd name="T38" fmla="*/ 788839 w 808989"/>
              <a:gd name="T39" fmla="*/ 295537 h 767080"/>
              <a:gd name="T40" fmla="*/ 799144 w 808989"/>
              <a:gd name="T41" fmla="*/ 357123 h 767080"/>
              <a:gd name="T42" fmla="*/ 800470 w 808989"/>
              <a:gd name="T43" fmla="*/ 389037 h 767080"/>
              <a:gd name="T44" fmla="*/ 799144 w 808989"/>
              <a:gd name="T45" fmla="*/ 420964 h 767080"/>
              <a:gd name="T46" fmla="*/ 788839 w 808989"/>
              <a:gd name="T47" fmla="*/ 482582 h 767080"/>
              <a:gd name="T48" fmla="*/ 769019 w 808989"/>
              <a:gd name="T49" fmla="*/ 540552 h 767080"/>
              <a:gd name="T50" fmla="*/ 740503 w 808989"/>
              <a:gd name="T51" fmla="*/ 594068 h 767080"/>
              <a:gd name="T52" fmla="*/ 704122 w 808989"/>
              <a:gd name="T53" fmla="*/ 642333 h 767080"/>
              <a:gd name="T54" fmla="*/ 660704 w 808989"/>
              <a:gd name="T55" fmla="*/ 684549 h 767080"/>
              <a:gd name="T56" fmla="*/ 611061 w 808989"/>
              <a:gd name="T57" fmla="*/ 719912 h 767080"/>
              <a:gd name="T58" fmla="*/ 556024 w 808989"/>
              <a:gd name="T59" fmla="*/ 747632 h 767080"/>
              <a:gd name="T60" fmla="*/ 496415 w 808989"/>
              <a:gd name="T61" fmla="*/ 766892 h 767080"/>
              <a:gd name="T62" fmla="*/ 433060 w 808989"/>
              <a:gd name="T63" fmla="*/ 776909 h 767080"/>
              <a:gd name="T64" fmla="*/ 400235 w 808989"/>
              <a:gd name="T65" fmla="*/ 778199 h 767080"/>
              <a:gd name="T66" fmla="*/ 367412 w 808989"/>
              <a:gd name="T67" fmla="*/ 776909 h 767080"/>
              <a:gd name="T68" fmla="*/ 304055 w 808989"/>
              <a:gd name="T69" fmla="*/ 766892 h 767080"/>
              <a:gd name="T70" fmla="*/ 244447 w 808989"/>
              <a:gd name="T71" fmla="*/ 747632 h 767080"/>
              <a:gd name="T72" fmla="*/ 189410 w 808989"/>
              <a:gd name="T73" fmla="*/ 719912 h 767080"/>
              <a:gd name="T74" fmla="*/ 139768 w 808989"/>
              <a:gd name="T75" fmla="*/ 684549 h 767080"/>
              <a:gd name="T76" fmla="*/ 96345 w 808989"/>
              <a:gd name="T77" fmla="*/ 642333 h 767080"/>
              <a:gd name="T78" fmla="*/ 59964 w 808989"/>
              <a:gd name="T79" fmla="*/ 594068 h 767080"/>
              <a:gd name="T80" fmla="*/ 31454 w 808989"/>
              <a:gd name="T81" fmla="*/ 540552 h 767080"/>
              <a:gd name="T82" fmla="*/ 11629 w 808989"/>
              <a:gd name="T83" fmla="*/ 482582 h 767080"/>
              <a:gd name="T84" fmla="*/ 1322 w 808989"/>
              <a:gd name="T85" fmla="*/ 420964 h 767080"/>
              <a:gd name="T86" fmla="*/ 0 w 808989"/>
              <a:gd name="T87" fmla="*/ 389037 h 7670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8989"/>
              <a:gd name="T133" fmla="*/ 0 h 767080"/>
              <a:gd name="T134" fmla="*/ 808989 w 808989"/>
              <a:gd name="T135" fmla="*/ 767080 h 7670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8989" h="767080">
                <a:moveTo>
                  <a:pt x="0" y="383286"/>
                </a:moveTo>
                <a:lnTo>
                  <a:pt x="5294" y="321108"/>
                </a:lnTo>
                <a:lnTo>
                  <a:pt x="20621" y="262127"/>
                </a:lnTo>
                <a:lnTo>
                  <a:pt x="45149" y="207132"/>
                </a:lnTo>
                <a:lnTo>
                  <a:pt x="78045" y="156911"/>
                </a:lnTo>
                <a:lnTo>
                  <a:pt x="118475" y="112252"/>
                </a:lnTo>
                <a:lnTo>
                  <a:pt x="165606" y="73944"/>
                </a:lnTo>
                <a:lnTo>
                  <a:pt x="218607" y="42776"/>
                </a:lnTo>
                <a:lnTo>
                  <a:pt x="276644" y="19537"/>
                </a:lnTo>
                <a:lnTo>
                  <a:pt x="338884" y="5015"/>
                </a:lnTo>
                <a:lnTo>
                  <a:pt x="404494" y="0"/>
                </a:lnTo>
                <a:lnTo>
                  <a:pt x="437669" y="1270"/>
                </a:lnTo>
                <a:lnTo>
                  <a:pt x="501698" y="11137"/>
                </a:lnTo>
                <a:lnTo>
                  <a:pt x="561941" y="30116"/>
                </a:lnTo>
                <a:lnTo>
                  <a:pt x="617564" y="57418"/>
                </a:lnTo>
                <a:lnTo>
                  <a:pt x="667734" y="92255"/>
                </a:lnTo>
                <a:lnTo>
                  <a:pt x="711619" y="133836"/>
                </a:lnTo>
                <a:lnTo>
                  <a:pt x="748386" y="181375"/>
                </a:lnTo>
                <a:lnTo>
                  <a:pt x="777202" y="234082"/>
                </a:lnTo>
                <a:lnTo>
                  <a:pt x="797234" y="291169"/>
                </a:lnTo>
                <a:lnTo>
                  <a:pt x="807649" y="351847"/>
                </a:lnTo>
                <a:lnTo>
                  <a:pt x="808989" y="383286"/>
                </a:lnTo>
                <a:lnTo>
                  <a:pt x="807649" y="414743"/>
                </a:lnTo>
                <a:lnTo>
                  <a:pt x="797234" y="475451"/>
                </a:lnTo>
                <a:lnTo>
                  <a:pt x="777202" y="532562"/>
                </a:lnTo>
                <a:lnTo>
                  <a:pt x="748386" y="585288"/>
                </a:lnTo>
                <a:lnTo>
                  <a:pt x="711619" y="632840"/>
                </a:lnTo>
                <a:lnTo>
                  <a:pt x="667734" y="674432"/>
                </a:lnTo>
                <a:lnTo>
                  <a:pt x="617564" y="709274"/>
                </a:lnTo>
                <a:lnTo>
                  <a:pt x="561941" y="736580"/>
                </a:lnTo>
                <a:lnTo>
                  <a:pt x="501698" y="755560"/>
                </a:lnTo>
                <a:lnTo>
                  <a:pt x="437669" y="765428"/>
                </a:lnTo>
                <a:lnTo>
                  <a:pt x="404494" y="766699"/>
                </a:lnTo>
                <a:lnTo>
                  <a:pt x="371320" y="765428"/>
                </a:lnTo>
                <a:lnTo>
                  <a:pt x="307291" y="755560"/>
                </a:lnTo>
                <a:lnTo>
                  <a:pt x="247048" y="736580"/>
                </a:lnTo>
                <a:lnTo>
                  <a:pt x="191425" y="709274"/>
                </a:lnTo>
                <a:lnTo>
                  <a:pt x="141255" y="674432"/>
                </a:lnTo>
                <a:lnTo>
                  <a:pt x="97370" y="632840"/>
                </a:lnTo>
                <a:lnTo>
                  <a:pt x="60603" y="585288"/>
                </a:lnTo>
                <a:lnTo>
                  <a:pt x="31787" y="532562"/>
                </a:lnTo>
                <a:lnTo>
                  <a:pt x="11755" y="475451"/>
                </a:lnTo>
                <a:lnTo>
                  <a:pt x="1340" y="414743"/>
                </a:lnTo>
                <a:lnTo>
                  <a:pt x="0" y="383286"/>
                </a:lnTo>
                <a:close/>
              </a:path>
            </a:pathLst>
          </a:custGeom>
          <a:noFill/>
          <a:ln w="25399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5" name="object 20"/>
          <p:cNvSpPr>
            <a:spLocks/>
          </p:cNvSpPr>
          <p:nvPr/>
        </p:nvSpPr>
        <p:spPr bwMode="auto">
          <a:xfrm>
            <a:off x="533400" y="2057400"/>
            <a:ext cx="762000" cy="644525"/>
          </a:xfrm>
          <a:custGeom>
            <a:avLst/>
            <a:gdLst>
              <a:gd name="T0" fmla="*/ 400235 w 808989"/>
              <a:gd name="T1" fmla="*/ 0 h 767080"/>
              <a:gd name="T2" fmla="*/ 335316 w 808989"/>
              <a:gd name="T3" fmla="*/ 4997 h 767080"/>
              <a:gd name="T4" fmla="*/ 273731 w 808989"/>
              <a:gd name="T5" fmla="*/ 19465 h 767080"/>
              <a:gd name="T6" fmla="*/ 216305 w 808989"/>
              <a:gd name="T7" fmla="*/ 42614 h 767080"/>
              <a:gd name="T8" fmla="*/ 163862 w 808989"/>
              <a:gd name="T9" fmla="*/ 73665 h 767080"/>
              <a:gd name="T10" fmla="*/ 117228 w 808989"/>
              <a:gd name="T11" fmla="*/ 111835 h 767080"/>
              <a:gd name="T12" fmla="*/ 77223 w 808989"/>
              <a:gd name="T13" fmla="*/ 156326 h 767080"/>
              <a:gd name="T14" fmla="*/ 44672 w 808989"/>
              <a:gd name="T15" fmla="*/ 206358 h 767080"/>
              <a:gd name="T16" fmla="*/ 20405 w 808989"/>
              <a:gd name="T17" fmla="*/ 261150 h 767080"/>
              <a:gd name="T18" fmla="*/ 5240 w 808989"/>
              <a:gd name="T19" fmla="*/ 319911 h 767080"/>
              <a:gd name="T20" fmla="*/ 0 w 808989"/>
              <a:gd name="T21" fmla="*/ 381858 h 767080"/>
              <a:gd name="T22" fmla="*/ 1322 w 808989"/>
              <a:gd name="T23" fmla="*/ 413179 h 767080"/>
              <a:gd name="T24" fmla="*/ 11629 w 808989"/>
              <a:gd name="T25" fmla="*/ 473638 h 767080"/>
              <a:gd name="T26" fmla="*/ 31454 w 808989"/>
              <a:gd name="T27" fmla="*/ 530527 h 767080"/>
              <a:gd name="T28" fmla="*/ 59964 w 808989"/>
              <a:gd name="T29" fmla="*/ 583053 h 767080"/>
              <a:gd name="T30" fmla="*/ 96345 w 808989"/>
              <a:gd name="T31" fmla="*/ 630432 h 767080"/>
              <a:gd name="T32" fmla="*/ 139768 w 808989"/>
              <a:gd name="T33" fmla="*/ 671877 h 767080"/>
              <a:gd name="T34" fmla="*/ 189410 w 808989"/>
              <a:gd name="T35" fmla="*/ 706602 h 767080"/>
              <a:gd name="T36" fmla="*/ 244447 w 808989"/>
              <a:gd name="T37" fmla="*/ 733819 h 767080"/>
              <a:gd name="T38" fmla="*/ 304055 w 808989"/>
              <a:gd name="T39" fmla="*/ 752739 h 767080"/>
              <a:gd name="T40" fmla="*/ 367412 w 808989"/>
              <a:gd name="T41" fmla="*/ 762576 h 767080"/>
              <a:gd name="T42" fmla="*/ 400235 w 808989"/>
              <a:gd name="T43" fmla="*/ 763843 h 767080"/>
              <a:gd name="T44" fmla="*/ 433060 w 808989"/>
              <a:gd name="T45" fmla="*/ 762576 h 767080"/>
              <a:gd name="T46" fmla="*/ 496415 w 808989"/>
              <a:gd name="T47" fmla="*/ 752739 h 767080"/>
              <a:gd name="T48" fmla="*/ 556024 w 808989"/>
              <a:gd name="T49" fmla="*/ 733819 h 767080"/>
              <a:gd name="T50" fmla="*/ 611061 w 808989"/>
              <a:gd name="T51" fmla="*/ 706602 h 767080"/>
              <a:gd name="T52" fmla="*/ 660704 w 808989"/>
              <a:gd name="T53" fmla="*/ 671877 h 767080"/>
              <a:gd name="T54" fmla="*/ 704122 w 808989"/>
              <a:gd name="T55" fmla="*/ 630432 h 767080"/>
              <a:gd name="T56" fmla="*/ 740503 w 808989"/>
              <a:gd name="T57" fmla="*/ 583053 h 767080"/>
              <a:gd name="T58" fmla="*/ 769019 w 808989"/>
              <a:gd name="T59" fmla="*/ 530527 h 767080"/>
              <a:gd name="T60" fmla="*/ 788839 w 808989"/>
              <a:gd name="T61" fmla="*/ 473638 h 767080"/>
              <a:gd name="T62" fmla="*/ 799144 w 808989"/>
              <a:gd name="T63" fmla="*/ 413179 h 767080"/>
              <a:gd name="T64" fmla="*/ 800470 w 808989"/>
              <a:gd name="T65" fmla="*/ 381858 h 767080"/>
              <a:gd name="T66" fmla="*/ 799144 w 808989"/>
              <a:gd name="T67" fmla="*/ 350536 h 767080"/>
              <a:gd name="T68" fmla="*/ 788839 w 808989"/>
              <a:gd name="T69" fmla="*/ 290085 h 767080"/>
              <a:gd name="T70" fmla="*/ 769019 w 808989"/>
              <a:gd name="T71" fmla="*/ 233209 h 767080"/>
              <a:gd name="T72" fmla="*/ 740503 w 808989"/>
              <a:gd name="T73" fmla="*/ 180700 h 767080"/>
              <a:gd name="T74" fmla="*/ 704122 w 808989"/>
              <a:gd name="T75" fmla="*/ 133341 h 767080"/>
              <a:gd name="T76" fmla="*/ 660704 w 808989"/>
              <a:gd name="T77" fmla="*/ 91913 h 767080"/>
              <a:gd name="T78" fmla="*/ 611061 w 808989"/>
              <a:gd name="T79" fmla="*/ 57202 h 767080"/>
              <a:gd name="T80" fmla="*/ 556024 w 808989"/>
              <a:gd name="T81" fmla="*/ 30008 h 767080"/>
              <a:gd name="T82" fmla="*/ 496415 w 808989"/>
              <a:gd name="T83" fmla="*/ 11092 h 767080"/>
              <a:gd name="T84" fmla="*/ 433060 w 808989"/>
              <a:gd name="T85" fmla="*/ 1261 h 767080"/>
              <a:gd name="T86" fmla="*/ 400235 w 808989"/>
              <a:gd name="T87" fmla="*/ 0 h 7670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8989"/>
              <a:gd name="T133" fmla="*/ 0 h 767080"/>
              <a:gd name="T134" fmla="*/ 808989 w 808989"/>
              <a:gd name="T135" fmla="*/ 767080 h 7670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8989" h="767080">
                <a:moveTo>
                  <a:pt x="404494" y="0"/>
                </a:moveTo>
                <a:lnTo>
                  <a:pt x="338884" y="5015"/>
                </a:lnTo>
                <a:lnTo>
                  <a:pt x="276644" y="19537"/>
                </a:lnTo>
                <a:lnTo>
                  <a:pt x="218607" y="42776"/>
                </a:lnTo>
                <a:lnTo>
                  <a:pt x="165606" y="73944"/>
                </a:lnTo>
                <a:lnTo>
                  <a:pt x="118475" y="112252"/>
                </a:lnTo>
                <a:lnTo>
                  <a:pt x="78045" y="156911"/>
                </a:lnTo>
                <a:lnTo>
                  <a:pt x="45149" y="207132"/>
                </a:lnTo>
                <a:lnTo>
                  <a:pt x="20621" y="262127"/>
                </a:lnTo>
                <a:lnTo>
                  <a:pt x="5294" y="321108"/>
                </a:lnTo>
                <a:lnTo>
                  <a:pt x="0" y="383286"/>
                </a:lnTo>
                <a:lnTo>
                  <a:pt x="1340" y="414725"/>
                </a:lnTo>
                <a:lnTo>
                  <a:pt x="11755" y="475410"/>
                </a:lnTo>
                <a:lnTo>
                  <a:pt x="31787" y="532509"/>
                </a:lnTo>
                <a:lnTo>
                  <a:pt x="60603" y="585232"/>
                </a:lnTo>
                <a:lnTo>
                  <a:pt x="97370" y="632789"/>
                </a:lnTo>
                <a:lnTo>
                  <a:pt x="141255" y="674389"/>
                </a:lnTo>
                <a:lnTo>
                  <a:pt x="191425" y="709244"/>
                </a:lnTo>
                <a:lnTo>
                  <a:pt x="247048" y="736562"/>
                </a:lnTo>
                <a:lnTo>
                  <a:pt x="307291" y="755553"/>
                </a:lnTo>
                <a:lnTo>
                  <a:pt x="371320" y="765427"/>
                </a:lnTo>
                <a:lnTo>
                  <a:pt x="404494" y="766699"/>
                </a:lnTo>
                <a:lnTo>
                  <a:pt x="437669" y="765427"/>
                </a:lnTo>
                <a:lnTo>
                  <a:pt x="501698" y="755553"/>
                </a:lnTo>
                <a:lnTo>
                  <a:pt x="561941" y="736562"/>
                </a:lnTo>
                <a:lnTo>
                  <a:pt x="617564" y="709244"/>
                </a:lnTo>
                <a:lnTo>
                  <a:pt x="667734" y="674389"/>
                </a:lnTo>
                <a:lnTo>
                  <a:pt x="711619" y="632789"/>
                </a:lnTo>
                <a:lnTo>
                  <a:pt x="748386" y="585232"/>
                </a:lnTo>
                <a:lnTo>
                  <a:pt x="777202" y="532509"/>
                </a:lnTo>
                <a:lnTo>
                  <a:pt x="797234" y="475410"/>
                </a:lnTo>
                <a:lnTo>
                  <a:pt x="807649" y="414725"/>
                </a:lnTo>
                <a:lnTo>
                  <a:pt x="808989" y="383286"/>
                </a:lnTo>
                <a:lnTo>
                  <a:pt x="807649" y="351847"/>
                </a:lnTo>
                <a:lnTo>
                  <a:pt x="797234" y="291169"/>
                </a:lnTo>
                <a:lnTo>
                  <a:pt x="777202" y="234082"/>
                </a:lnTo>
                <a:lnTo>
                  <a:pt x="748386" y="181375"/>
                </a:lnTo>
                <a:lnTo>
                  <a:pt x="711619" y="133836"/>
                </a:lnTo>
                <a:lnTo>
                  <a:pt x="667734" y="92255"/>
                </a:lnTo>
                <a:lnTo>
                  <a:pt x="617564" y="57418"/>
                </a:lnTo>
                <a:lnTo>
                  <a:pt x="561941" y="30116"/>
                </a:lnTo>
                <a:lnTo>
                  <a:pt x="501698" y="11137"/>
                </a:lnTo>
                <a:lnTo>
                  <a:pt x="437669" y="1270"/>
                </a:lnTo>
                <a:lnTo>
                  <a:pt x="40449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6" name="object 21"/>
          <p:cNvSpPr>
            <a:spLocks/>
          </p:cNvSpPr>
          <p:nvPr/>
        </p:nvSpPr>
        <p:spPr bwMode="auto">
          <a:xfrm>
            <a:off x="533400" y="2057400"/>
            <a:ext cx="762000" cy="644525"/>
          </a:xfrm>
          <a:custGeom>
            <a:avLst/>
            <a:gdLst>
              <a:gd name="T0" fmla="*/ 0 w 808989"/>
              <a:gd name="T1" fmla="*/ 381858 h 767080"/>
              <a:gd name="T2" fmla="*/ 5240 w 808989"/>
              <a:gd name="T3" fmla="*/ 319911 h 767080"/>
              <a:gd name="T4" fmla="*/ 20405 w 808989"/>
              <a:gd name="T5" fmla="*/ 261150 h 767080"/>
              <a:gd name="T6" fmla="*/ 44672 w 808989"/>
              <a:gd name="T7" fmla="*/ 206358 h 767080"/>
              <a:gd name="T8" fmla="*/ 77223 w 808989"/>
              <a:gd name="T9" fmla="*/ 156326 h 767080"/>
              <a:gd name="T10" fmla="*/ 117228 w 808989"/>
              <a:gd name="T11" fmla="*/ 111835 h 767080"/>
              <a:gd name="T12" fmla="*/ 163862 w 808989"/>
              <a:gd name="T13" fmla="*/ 73665 h 767080"/>
              <a:gd name="T14" fmla="*/ 216305 w 808989"/>
              <a:gd name="T15" fmla="*/ 42614 h 767080"/>
              <a:gd name="T16" fmla="*/ 273731 w 808989"/>
              <a:gd name="T17" fmla="*/ 19465 h 767080"/>
              <a:gd name="T18" fmla="*/ 335316 w 808989"/>
              <a:gd name="T19" fmla="*/ 4997 h 767080"/>
              <a:gd name="T20" fmla="*/ 400235 w 808989"/>
              <a:gd name="T21" fmla="*/ 0 h 767080"/>
              <a:gd name="T22" fmla="*/ 433060 w 808989"/>
              <a:gd name="T23" fmla="*/ 1261 h 767080"/>
              <a:gd name="T24" fmla="*/ 496415 w 808989"/>
              <a:gd name="T25" fmla="*/ 11092 h 767080"/>
              <a:gd name="T26" fmla="*/ 556024 w 808989"/>
              <a:gd name="T27" fmla="*/ 30008 h 767080"/>
              <a:gd name="T28" fmla="*/ 611061 w 808989"/>
              <a:gd name="T29" fmla="*/ 57202 h 767080"/>
              <a:gd name="T30" fmla="*/ 660704 w 808989"/>
              <a:gd name="T31" fmla="*/ 91913 h 767080"/>
              <a:gd name="T32" fmla="*/ 704122 w 808989"/>
              <a:gd name="T33" fmla="*/ 133341 h 767080"/>
              <a:gd name="T34" fmla="*/ 740503 w 808989"/>
              <a:gd name="T35" fmla="*/ 180700 h 767080"/>
              <a:gd name="T36" fmla="*/ 769019 w 808989"/>
              <a:gd name="T37" fmla="*/ 233209 h 767080"/>
              <a:gd name="T38" fmla="*/ 788839 w 808989"/>
              <a:gd name="T39" fmla="*/ 290085 h 767080"/>
              <a:gd name="T40" fmla="*/ 799144 w 808989"/>
              <a:gd name="T41" fmla="*/ 350536 h 767080"/>
              <a:gd name="T42" fmla="*/ 800470 w 808989"/>
              <a:gd name="T43" fmla="*/ 381858 h 767080"/>
              <a:gd name="T44" fmla="*/ 799144 w 808989"/>
              <a:gd name="T45" fmla="*/ 413179 h 767080"/>
              <a:gd name="T46" fmla="*/ 788839 w 808989"/>
              <a:gd name="T47" fmla="*/ 473638 h 767080"/>
              <a:gd name="T48" fmla="*/ 769019 w 808989"/>
              <a:gd name="T49" fmla="*/ 530527 h 767080"/>
              <a:gd name="T50" fmla="*/ 740503 w 808989"/>
              <a:gd name="T51" fmla="*/ 583053 h 767080"/>
              <a:gd name="T52" fmla="*/ 704122 w 808989"/>
              <a:gd name="T53" fmla="*/ 630432 h 767080"/>
              <a:gd name="T54" fmla="*/ 660704 w 808989"/>
              <a:gd name="T55" fmla="*/ 671877 h 767080"/>
              <a:gd name="T56" fmla="*/ 611061 w 808989"/>
              <a:gd name="T57" fmla="*/ 706602 h 767080"/>
              <a:gd name="T58" fmla="*/ 556024 w 808989"/>
              <a:gd name="T59" fmla="*/ 733819 h 767080"/>
              <a:gd name="T60" fmla="*/ 496415 w 808989"/>
              <a:gd name="T61" fmla="*/ 752739 h 767080"/>
              <a:gd name="T62" fmla="*/ 433060 w 808989"/>
              <a:gd name="T63" fmla="*/ 762576 h 767080"/>
              <a:gd name="T64" fmla="*/ 400235 w 808989"/>
              <a:gd name="T65" fmla="*/ 763843 h 767080"/>
              <a:gd name="T66" fmla="*/ 367412 w 808989"/>
              <a:gd name="T67" fmla="*/ 762576 h 767080"/>
              <a:gd name="T68" fmla="*/ 304055 w 808989"/>
              <a:gd name="T69" fmla="*/ 752739 h 767080"/>
              <a:gd name="T70" fmla="*/ 244447 w 808989"/>
              <a:gd name="T71" fmla="*/ 733819 h 767080"/>
              <a:gd name="T72" fmla="*/ 189410 w 808989"/>
              <a:gd name="T73" fmla="*/ 706602 h 767080"/>
              <a:gd name="T74" fmla="*/ 139768 w 808989"/>
              <a:gd name="T75" fmla="*/ 671877 h 767080"/>
              <a:gd name="T76" fmla="*/ 96345 w 808989"/>
              <a:gd name="T77" fmla="*/ 630432 h 767080"/>
              <a:gd name="T78" fmla="*/ 59964 w 808989"/>
              <a:gd name="T79" fmla="*/ 583053 h 767080"/>
              <a:gd name="T80" fmla="*/ 31454 w 808989"/>
              <a:gd name="T81" fmla="*/ 530527 h 767080"/>
              <a:gd name="T82" fmla="*/ 11629 w 808989"/>
              <a:gd name="T83" fmla="*/ 473638 h 767080"/>
              <a:gd name="T84" fmla="*/ 1322 w 808989"/>
              <a:gd name="T85" fmla="*/ 413179 h 767080"/>
              <a:gd name="T86" fmla="*/ 0 w 808989"/>
              <a:gd name="T87" fmla="*/ 381858 h 7670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8989"/>
              <a:gd name="T133" fmla="*/ 0 h 767080"/>
              <a:gd name="T134" fmla="*/ 808989 w 808989"/>
              <a:gd name="T135" fmla="*/ 767080 h 7670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8989" h="767080">
                <a:moveTo>
                  <a:pt x="0" y="383286"/>
                </a:moveTo>
                <a:lnTo>
                  <a:pt x="5294" y="321108"/>
                </a:lnTo>
                <a:lnTo>
                  <a:pt x="20621" y="262127"/>
                </a:lnTo>
                <a:lnTo>
                  <a:pt x="45149" y="207132"/>
                </a:lnTo>
                <a:lnTo>
                  <a:pt x="78045" y="156911"/>
                </a:lnTo>
                <a:lnTo>
                  <a:pt x="118475" y="112252"/>
                </a:lnTo>
                <a:lnTo>
                  <a:pt x="165606" y="73944"/>
                </a:lnTo>
                <a:lnTo>
                  <a:pt x="218607" y="42776"/>
                </a:lnTo>
                <a:lnTo>
                  <a:pt x="276644" y="19537"/>
                </a:lnTo>
                <a:lnTo>
                  <a:pt x="338884" y="5015"/>
                </a:lnTo>
                <a:lnTo>
                  <a:pt x="404494" y="0"/>
                </a:lnTo>
                <a:lnTo>
                  <a:pt x="437669" y="1270"/>
                </a:lnTo>
                <a:lnTo>
                  <a:pt x="501698" y="11137"/>
                </a:lnTo>
                <a:lnTo>
                  <a:pt x="561941" y="30116"/>
                </a:lnTo>
                <a:lnTo>
                  <a:pt x="617564" y="57418"/>
                </a:lnTo>
                <a:lnTo>
                  <a:pt x="667734" y="92255"/>
                </a:lnTo>
                <a:lnTo>
                  <a:pt x="711619" y="133836"/>
                </a:lnTo>
                <a:lnTo>
                  <a:pt x="748386" y="181375"/>
                </a:lnTo>
                <a:lnTo>
                  <a:pt x="777202" y="234082"/>
                </a:lnTo>
                <a:lnTo>
                  <a:pt x="797234" y="291169"/>
                </a:lnTo>
                <a:lnTo>
                  <a:pt x="807649" y="351847"/>
                </a:lnTo>
                <a:lnTo>
                  <a:pt x="808989" y="383286"/>
                </a:lnTo>
                <a:lnTo>
                  <a:pt x="807649" y="414725"/>
                </a:lnTo>
                <a:lnTo>
                  <a:pt x="797234" y="475410"/>
                </a:lnTo>
                <a:lnTo>
                  <a:pt x="777202" y="532509"/>
                </a:lnTo>
                <a:lnTo>
                  <a:pt x="748386" y="585232"/>
                </a:lnTo>
                <a:lnTo>
                  <a:pt x="711619" y="632789"/>
                </a:lnTo>
                <a:lnTo>
                  <a:pt x="667734" y="674389"/>
                </a:lnTo>
                <a:lnTo>
                  <a:pt x="617564" y="709244"/>
                </a:lnTo>
                <a:lnTo>
                  <a:pt x="561941" y="736562"/>
                </a:lnTo>
                <a:lnTo>
                  <a:pt x="501698" y="755553"/>
                </a:lnTo>
                <a:lnTo>
                  <a:pt x="437669" y="765427"/>
                </a:lnTo>
                <a:lnTo>
                  <a:pt x="404494" y="766699"/>
                </a:lnTo>
                <a:lnTo>
                  <a:pt x="371320" y="765427"/>
                </a:lnTo>
                <a:lnTo>
                  <a:pt x="307291" y="755553"/>
                </a:lnTo>
                <a:lnTo>
                  <a:pt x="247048" y="736562"/>
                </a:lnTo>
                <a:lnTo>
                  <a:pt x="191425" y="709244"/>
                </a:lnTo>
                <a:lnTo>
                  <a:pt x="141255" y="674389"/>
                </a:lnTo>
                <a:lnTo>
                  <a:pt x="97370" y="632789"/>
                </a:lnTo>
                <a:lnTo>
                  <a:pt x="60603" y="585232"/>
                </a:lnTo>
                <a:lnTo>
                  <a:pt x="31787" y="532509"/>
                </a:lnTo>
                <a:lnTo>
                  <a:pt x="11755" y="475410"/>
                </a:lnTo>
                <a:lnTo>
                  <a:pt x="1340" y="414725"/>
                </a:lnTo>
                <a:lnTo>
                  <a:pt x="0" y="383286"/>
                </a:lnTo>
                <a:close/>
              </a:path>
            </a:pathLst>
          </a:custGeom>
          <a:noFill/>
          <a:ln w="25399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7" name="object 26"/>
          <p:cNvSpPr>
            <a:spLocks/>
          </p:cNvSpPr>
          <p:nvPr/>
        </p:nvSpPr>
        <p:spPr bwMode="auto">
          <a:xfrm>
            <a:off x="533400" y="3709987"/>
            <a:ext cx="762000" cy="645860"/>
          </a:xfrm>
          <a:custGeom>
            <a:avLst/>
            <a:gdLst>
              <a:gd name="T0" fmla="*/ 400235 w 808989"/>
              <a:gd name="T1" fmla="*/ 0 h 767080"/>
              <a:gd name="T2" fmla="*/ 335316 w 808989"/>
              <a:gd name="T3" fmla="*/ 5091 h 767080"/>
              <a:gd name="T4" fmla="*/ 273731 w 808989"/>
              <a:gd name="T5" fmla="*/ 19844 h 767080"/>
              <a:gd name="T6" fmla="*/ 216305 w 808989"/>
              <a:gd name="T7" fmla="*/ 43446 h 767080"/>
              <a:gd name="T8" fmla="*/ 163862 w 808989"/>
              <a:gd name="T9" fmla="*/ 75100 h 767080"/>
              <a:gd name="T10" fmla="*/ 117228 w 808989"/>
              <a:gd name="T11" fmla="*/ 113999 h 767080"/>
              <a:gd name="T12" fmla="*/ 77223 w 808989"/>
              <a:gd name="T13" fmla="*/ 159348 h 767080"/>
              <a:gd name="T14" fmla="*/ 44672 w 808989"/>
              <a:gd name="T15" fmla="*/ 210341 h 767080"/>
              <a:gd name="T16" fmla="*/ 20405 w 808989"/>
              <a:gd name="T17" fmla="*/ 266175 h 767080"/>
              <a:gd name="T18" fmla="*/ 5240 w 808989"/>
              <a:gd name="T19" fmla="*/ 326051 h 767080"/>
              <a:gd name="T20" fmla="*/ 0 w 808989"/>
              <a:gd name="T21" fmla="*/ 389164 h 767080"/>
              <a:gd name="T22" fmla="*/ 1322 w 808989"/>
              <a:gd name="T23" fmla="*/ 421074 h 767080"/>
              <a:gd name="T24" fmla="*/ 11629 w 808989"/>
              <a:gd name="T25" fmla="*/ 482661 h 767080"/>
              <a:gd name="T26" fmla="*/ 31454 w 808989"/>
              <a:gd name="T27" fmla="*/ 540606 h 767080"/>
              <a:gd name="T28" fmla="*/ 59964 w 808989"/>
              <a:gd name="T29" fmla="*/ 594103 h 767080"/>
              <a:gd name="T30" fmla="*/ 96345 w 808989"/>
              <a:gd name="T31" fmla="*/ 642356 h 767080"/>
              <a:gd name="T32" fmla="*/ 139768 w 808989"/>
              <a:gd name="T33" fmla="*/ 684561 h 767080"/>
              <a:gd name="T34" fmla="*/ 189410 w 808989"/>
              <a:gd name="T35" fmla="*/ 719918 h 767080"/>
              <a:gd name="T36" fmla="*/ 244447 w 808989"/>
              <a:gd name="T37" fmla="*/ 747634 h 767080"/>
              <a:gd name="T38" fmla="*/ 304055 w 808989"/>
              <a:gd name="T39" fmla="*/ 766893 h 767080"/>
              <a:gd name="T40" fmla="*/ 367412 w 808989"/>
              <a:gd name="T41" fmla="*/ 776909 h 767080"/>
              <a:gd name="T42" fmla="*/ 400235 w 808989"/>
              <a:gd name="T43" fmla="*/ 778199 h 767080"/>
              <a:gd name="T44" fmla="*/ 433060 w 808989"/>
              <a:gd name="T45" fmla="*/ 776909 h 767080"/>
              <a:gd name="T46" fmla="*/ 496415 w 808989"/>
              <a:gd name="T47" fmla="*/ 766893 h 767080"/>
              <a:gd name="T48" fmla="*/ 556024 w 808989"/>
              <a:gd name="T49" fmla="*/ 747634 h 767080"/>
              <a:gd name="T50" fmla="*/ 611061 w 808989"/>
              <a:gd name="T51" fmla="*/ 719918 h 767080"/>
              <a:gd name="T52" fmla="*/ 660704 w 808989"/>
              <a:gd name="T53" fmla="*/ 684561 h 767080"/>
              <a:gd name="T54" fmla="*/ 704122 w 808989"/>
              <a:gd name="T55" fmla="*/ 642356 h 767080"/>
              <a:gd name="T56" fmla="*/ 740503 w 808989"/>
              <a:gd name="T57" fmla="*/ 594103 h 767080"/>
              <a:gd name="T58" fmla="*/ 769019 w 808989"/>
              <a:gd name="T59" fmla="*/ 540606 h 767080"/>
              <a:gd name="T60" fmla="*/ 788839 w 808989"/>
              <a:gd name="T61" fmla="*/ 482661 h 767080"/>
              <a:gd name="T62" fmla="*/ 799144 w 808989"/>
              <a:gd name="T63" fmla="*/ 421074 h 767080"/>
              <a:gd name="T64" fmla="*/ 800470 w 808989"/>
              <a:gd name="T65" fmla="*/ 389164 h 767080"/>
              <a:gd name="T66" fmla="*/ 799144 w 808989"/>
              <a:gd name="T67" fmla="*/ 357256 h 767080"/>
              <a:gd name="T68" fmla="*/ 788839 w 808989"/>
              <a:gd name="T69" fmla="*/ 295657 h 767080"/>
              <a:gd name="T70" fmla="*/ 769019 w 808989"/>
              <a:gd name="T71" fmla="*/ 237702 h 767080"/>
              <a:gd name="T72" fmla="*/ 740503 w 808989"/>
              <a:gd name="T73" fmla="*/ 184186 h 767080"/>
              <a:gd name="T74" fmla="*/ 704122 w 808989"/>
              <a:gd name="T75" fmla="*/ 135918 h 767080"/>
              <a:gd name="T76" fmla="*/ 660704 w 808989"/>
              <a:gd name="T77" fmla="*/ 93694 h 767080"/>
              <a:gd name="T78" fmla="*/ 611061 w 808989"/>
              <a:gd name="T79" fmla="*/ 58315 h 767080"/>
              <a:gd name="T80" fmla="*/ 556024 w 808989"/>
              <a:gd name="T81" fmla="*/ 30587 h 767080"/>
              <a:gd name="T82" fmla="*/ 496415 w 808989"/>
              <a:gd name="T83" fmla="*/ 11314 h 767080"/>
              <a:gd name="T84" fmla="*/ 433060 w 808989"/>
              <a:gd name="T85" fmla="*/ 1289 h 767080"/>
              <a:gd name="T86" fmla="*/ 400235 w 808989"/>
              <a:gd name="T87" fmla="*/ 0 h 7670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8989"/>
              <a:gd name="T133" fmla="*/ 0 h 767080"/>
              <a:gd name="T134" fmla="*/ 808989 w 808989"/>
              <a:gd name="T135" fmla="*/ 767080 h 7670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8989" h="767080">
                <a:moveTo>
                  <a:pt x="404494" y="0"/>
                </a:moveTo>
                <a:lnTo>
                  <a:pt x="338884" y="5019"/>
                </a:lnTo>
                <a:lnTo>
                  <a:pt x="276644" y="19550"/>
                </a:lnTo>
                <a:lnTo>
                  <a:pt x="218607" y="42804"/>
                </a:lnTo>
                <a:lnTo>
                  <a:pt x="165606" y="73989"/>
                </a:lnTo>
                <a:lnTo>
                  <a:pt x="118475" y="112315"/>
                </a:lnTo>
                <a:lnTo>
                  <a:pt x="78045" y="156993"/>
                </a:lnTo>
                <a:lnTo>
                  <a:pt x="45149" y="207232"/>
                </a:lnTo>
                <a:lnTo>
                  <a:pt x="20621" y="262241"/>
                </a:lnTo>
                <a:lnTo>
                  <a:pt x="5294" y="321232"/>
                </a:lnTo>
                <a:lnTo>
                  <a:pt x="0" y="383413"/>
                </a:lnTo>
                <a:lnTo>
                  <a:pt x="1340" y="414851"/>
                </a:lnTo>
                <a:lnTo>
                  <a:pt x="11755" y="475529"/>
                </a:lnTo>
                <a:lnTo>
                  <a:pt x="31787" y="532616"/>
                </a:lnTo>
                <a:lnTo>
                  <a:pt x="60603" y="585323"/>
                </a:lnTo>
                <a:lnTo>
                  <a:pt x="97370" y="632862"/>
                </a:lnTo>
                <a:lnTo>
                  <a:pt x="141255" y="674443"/>
                </a:lnTo>
                <a:lnTo>
                  <a:pt x="191425" y="709280"/>
                </a:lnTo>
                <a:lnTo>
                  <a:pt x="247048" y="736582"/>
                </a:lnTo>
                <a:lnTo>
                  <a:pt x="307291" y="755561"/>
                </a:lnTo>
                <a:lnTo>
                  <a:pt x="371320" y="765428"/>
                </a:lnTo>
                <a:lnTo>
                  <a:pt x="404494" y="766699"/>
                </a:lnTo>
                <a:lnTo>
                  <a:pt x="437669" y="765428"/>
                </a:lnTo>
                <a:lnTo>
                  <a:pt x="501698" y="755561"/>
                </a:lnTo>
                <a:lnTo>
                  <a:pt x="561941" y="736582"/>
                </a:lnTo>
                <a:lnTo>
                  <a:pt x="617564" y="709280"/>
                </a:lnTo>
                <a:lnTo>
                  <a:pt x="667734" y="674443"/>
                </a:lnTo>
                <a:lnTo>
                  <a:pt x="711619" y="632862"/>
                </a:lnTo>
                <a:lnTo>
                  <a:pt x="748386" y="585323"/>
                </a:lnTo>
                <a:lnTo>
                  <a:pt x="777202" y="532616"/>
                </a:lnTo>
                <a:lnTo>
                  <a:pt x="797234" y="475529"/>
                </a:lnTo>
                <a:lnTo>
                  <a:pt x="807649" y="414851"/>
                </a:lnTo>
                <a:lnTo>
                  <a:pt x="808989" y="383413"/>
                </a:lnTo>
                <a:lnTo>
                  <a:pt x="807649" y="351973"/>
                </a:lnTo>
                <a:lnTo>
                  <a:pt x="797234" y="291288"/>
                </a:lnTo>
                <a:lnTo>
                  <a:pt x="777202" y="234189"/>
                </a:lnTo>
                <a:lnTo>
                  <a:pt x="748386" y="181466"/>
                </a:lnTo>
                <a:lnTo>
                  <a:pt x="711619" y="133909"/>
                </a:lnTo>
                <a:lnTo>
                  <a:pt x="667734" y="92309"/>
                </a:lnTo>
                <a:lnTo>
                  <a:pt x="617564" y="57454"/>
                </a:lnTo>
                <a:lnTo>
                  <a:pt x="561941" y="30136"/>
                </a:lnTo>
                <a:lnTo>
                  <a:pt x="501698" y="11145"/>
                </a:lnTo>
                <a:lnTo>
                  <a:pt x="437669" y="1271"/>
                </a:lnTo>
                <a:lnTo>
                  <a:pt x="40449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8" name="object 27"/>
          <p:cNvSpPr>
            <a:spLocks/>
          </p:cNvSpPr>
          <p:nvPr/>
        </p:nvSpPr>
        <p:spPr bwMode="auto">
          <a:xfrm>
            <a:off x="533400" y="3709987"/>
            <a:ext cx="762000" cy="645860"/>
          </a:xfrm>
          <a:custGeom>
            <a:avLst/>
            <a:gdLst>
              <a:gd name="T0" fmla="*/ 0 w 808989"/>
              <a:gd name="T1" fmla="*/ 389164 h 767080"/>
              <a:gd name="T2" fmla="*/ 5240 w 808989"/>
              <a:gd name="T3" fmla="*/ 326051 h 767080"/>
              <a:gd name="T4" fmla="*/ 20405 w 808989"/>
              <a:gd name="T5" fmla="*/ 266175 h 767080"/>
              <a:gd name="T6" fmla="*/ 44672 w 808989"/>
              <a:gd name="T7" fmla="*/ 210341 h 767080"/>
              <a:gd name="T8" fmla="*/ 77223 w 808989"/>
              <a:gd name="T9" fmla="*/ 159348 h 767080"/>
              <a:gd name="T10" fmla="*/ 117228 w 808989"/>
              <a:gd name="T11" fmla="*/ 113999 h 767080"/>
              <a:gd name="T12" fmla="*/ 163862 w 808989"/>
              <a:gd name="T13" fmla="*/ 75100 h 767080"/>
              <a:gd name="T14" fmla="*/ 216305 w 808989"/>
              <a:gd name="T15" fmla="*/ 43446 h 767080"/>
              <a:gd name="T16" fmla="*/ 273731 w 808989"/>
              <a:gd name="T17" fmla="*/ 19844 h 767080"/>
              <a:gd name="T18" fmla="*/ 335316 w 808989"/>
              <a:gd name="T19" fmla="*/ 5091 h 767080"/>
              <a:gd name="T20" fmla="*/ 400235 w 808989"/>
              <a:gd name="T21" fmla="*/ 0 h 767080"/>
              <a:gd name="T22" fmla="*/ 433060 w 808989"/>
              <a:gd name="T23" fmla="*/ 1289 h 767080"/>
              <a:gd name="T24" fmla="*/ 496415 w 808989"/>
              <a:gd name="T25" fmla="*/ 11314 h 767080"/>
              <a:gd name="T26" fmla="*/ 556024 w 808989"/>
              <a:gd name="T27" fmla="*/ 30587 h 767080"/>
              <a:gd name="T28" fmla="*/ 611061 w 808989"/>
              <a:gd name="T29" fmla="*/ 58315 h 767080"/>
              <a:gd name="T30" fmla="*/ 660704 w 808989"/>
              <a:gd name="T31" fmla="*/ 93694 h 767080"/>
              <a:gd name="T32" fmla="*/ 704122 w 808989"/>
              <a:gd name="T33" fmla="*/ 135918 h 767080"/>
              <a:gd name="T34" fmla="*/ 740503 w 808989"/>
              <a:gd name="T35" fmla="*/ 184186 h 767080"/>
              <a:gd name="T36" fmla="*/ 769019 w 808989"/>
              <a:gd name="T37" fmla="*/ 237702 h 767080"/>
              <a:gd name="T38" fmla="*/ 788839 w 808989"/>
              <a:gd name="T39" fmla="*/ 295657 h 767080"/>
              <a:gd name="T40" fmla="*/ 799144 w 808989"/>
              <a:gd name="T41" fmla="*/ 357256 h 767080"/>
              <a:gd name="T42" fmla="*/ 800470 w 808989"/>
              <a:gd name="T43" fmla="*/ 389164 h 767080"/>
              <a:gd name="T44" fmla="*/ 799144 w 808989"/>
              <a:gd name="T45" fmla="*/ 421074 h 767080"/>
              <a:gd name="T46" fmla="*/ 788839 w 808989"/>
              <a:gd name="T47" fmla="*/ 482661 h 767080"/>
              <a:gd name="T48" fmla="*/ 769019 w 808989"/>
              <a:gd name="T49" fmla="*/ 540606 h 767080"/>
              <a:gd name="T50" fmla="*/ 740503 w 808989"/>
              <a:gd name="T51" fmla="*/ 594103 h 767080"/>
              <a:gd name="T52" fmla="*/ 704122 w 808989"/>
              <a:gd name="T53" fmla="*/ 642356 h 767080"/>
              <a:gd name="T54" fmla="*/ 660704 w 808989"/>
              <a:gd name="T55" fmla="*/ 684561 h 767080"/>
              <a:gd name="T56" fmla="*/ 611061 w 808989"/>
              <a:gd name="T57" fmla="*/ 719918 h 767080"/>
              <a:gd name="T58" fmla="*/ 556024 w 808989"/>
              <a:gd name="T59" fmla="*/ 747634 h 767080"/>
              <a:gd name="T60" fmla="*/ 496415 w 808989"/>
              <a:gd name="T61" fmla="*/ 766893 h 767080"/>
              <a:gd name="T62" fmla="*/ 433060 w 808989"/>
              <a:gd name="T63" fmla="*/ 776909 h 767080"/>
              <a:gd name="T64" fmla="*/ 400235 w 808989"/>
              <a:gd name="T65" fmla="*/ 778199 h 767080"/>
              <a:gd name="T66" fmla="*/ 367412 w 808989"/>
              <a:gd name="T67" fmla="*/ 776909 h 767080"/>
              <a:gd name="T68" fmla="*/ 304055 w 808989"/>
              <a:gd name="T69" fmla="*/ 766893 h 767080"/>
              <a:gd name="T70" fmla="*/ 244447 w 808989"/>
              <a:gd name="T71" fmla="*/ 747634 h 767080"/>
              <a:gd name="T72" fmla="*/ 189410 w 808989"/>
              <a:gd name="T73" fmla="*/ 719918 h 767080"/>
              <a:gd name="T74" fmla="*/ 139768 w 808989"/>
              <a:gd name="T75" fmla="*/ 684561 h 767080"/>
              <a:gd name="T76" fmla="*/ 96345 w 808989"/>
              <a:gd name="T77" fmla="*/ 642356 h 767080"/>
              <a:gd name="T78" fmla="*/ 59964 w 808989"/>
              <a:gd name="T79" fmla="*/ 594103 h 767080"/>
              <a:gd name="T80" fmla="*/ 31454 w 808989"/>
              <a:gd name="T81" fmla="*/ 540606 h 767080"/>
              <a:gd name="T82" fmla="*/ 11629 w 808989"/>
              <a:gd name="T83" fmla="*/ 482661 h 767080"/>
              <a:gd name="T84" fmla="*/ 1322 w 808989"/>
              <a:gd name="T85" fmla="*/ 421074 h 767080"/>
              <a:gd name="T86" fmla="*/ 0 w 808989"/>
              <a:gd name="T87" fmla="*/ 389164 h 7670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8989"/>
              <a:gd name="T133" fmla="*/ 0 h 767080"/>
              <a:gd name="T134" fmla="*/ 808989 w 808989"/>
              <a:gd name="T135" fmla="*/ 767080 h 7670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8989" h="767080">
                <a:moveTo>
                  <a:pt x="0" y="383413"/>
                </a:moveTo>
                <a:lnTo>
                  <a:pt x="5294" y="321232"/>
                </a:lnTo>
                <a:lnTo>
                  <a:pt x="20621" y="262241"/>
                </a:lnTo>
                <a:lnTo>
                  <a:pt x="45149" y="207232"/>
                </a:lnTo>
                <a:lnTo>
                  <a:pt x="78045" y="156993"/>
                </a:lnTo>
                <a:lnTo>
                  <a:pt x="118475" y="112315"/>
                </a:lnTo>
                <a:lnTo>
                  <a:pt x="165606" y="73989"/>
                </a:lnTo>
                <a:lnTo>
                  <a:pt x="218607" y="42804"/>
                </a:lnTo>
                <a:lnTo>
                  <a:pt x="276644" y="19550"/>
                </a:lnTo>
                <a:lnTo>
                  <a:pt x="338884" y="5019"/>
                </a:lnTo>
                <a:lnTo>
                  <a:pt x="404494" y="0"/>
                </a:lnTo>
                <a:lnTo>
                  <a:pt x="437669" y="1271"/>
                </a:lnTo>
                <a:lnTo>
                  <a:pt x="501698" y="11145"/>
                </a:lnTo>
                <a:lnTo>
                  <a:pt x="561941" y="30136"/>
                </a:lnTo>
                <a:lnTo>
                  <a:pt x="617564" y="57454"/>
                </a:lnTo>
                <a:lnTo>
                  <a:pt x="667734" y="92309"/>
                </a:lnTo>
                <a:lnTo>
                  <a:pt x="711619" y="133909"/>
                </a:lnTo>
                <a:lnTo>
                  <a:pt x="748386" y="181466"/>
                </a:lnTo>
                <a:lnTo>
                  <a:pt x="777202" y="234189"/>
                </a:lnTo>
                <a:lnTo>
                  <a:pt x="797234" y="291288"/>
                </a:lnTo>
                <a:lnTo>
                  <a:pt x="807649" y="351973"/>
                </a:lnTo>
                <a:lnTo>
                  <a:pt x="808989" y="383413"/>
                </a:lnTo>
                <a:lnTo>
                  <a:pt x="807649" y="414851"/>
                </a:lnTo>
                <a:lnTo>
                  <a:pt x="797234" y="475529"/>
                </a:lnTo>
                <a:lnTo>
                  <a:pt x="777202" y="532616"/>
                </a:lnTo>
                <a:lnTo>
                  <a:pt x="748386" y="585323"/>
                </a:lnTo>
                <a:lnTo>
                  <a:pt x="711619" y="632862"/>
                </a:lnTo>
                <a:lnTo>
                  <a:pt x="667734" y="674443"/>
                </a:lnTo>
                <a:lnTo>
                  <a:pt x="617564" y="709280"/>
                </a:lnTo>
                <a:lnTo>
                  <a:pt x="561941" y="736582"/>
                </a:lnTo>
                <a:lnTo>
                  <a:pt x="501698" y="755561"/>
                </a:lnTo>
                <a:lnTo>
                  <a:pt x="437669" y="765428"/>
                </a:lnTo>
                <a:lnTo>
                  <a:pt x="404494" y="766699"/>
                </a:lnTo>
                <a:lnTo>
                  <a:pt x="371320" y="765428"/>
                </a:lnTo>
                <a:lnTo>
                  <a:pt x="307291" y="755561"/>
                </a:lnTo>
                <a:lnTo>
                  <a:pt x="247048" y="736582"/>
                </a:lnTo>
                <a:lnTo>
                  <a:pt x="191425" y="709280"/>
                </a:lnTo>
                <a:lnTo>
                  <a:pt x="141255" y="674443"/>
                </a:lnTo>
                <a:lnTo>
                  <a:pt x="97370" y="632862"/>
                </a:lnTo>
                <a:lnTo>
                  <a:pt x="60603" y="585323"/>
                </a:lnTo>
                <a:lnTo>
                  <a:pt x="31787" y="532616"/>
                </a:lnTo>
                <a:lnTo>
                  <a:pt x="11755" y="475529"/>
                </a:lnTo>
                <a:lnTo>
                  <a:pt x="1340" y="414851"/>
                </a:lnTo>
                <a:lnTo>
                  <a:pt x="0" y="383413"/>
                </a:lnTo>
                <a:close/>
              </a:path>
            </a:pathLst>
          </a:custGeom>
          <a:noFill/>
          <a:ln w="25399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9" name="object 31"/>
          <p:cNvSpPr>
            <a:spLocks/>
          </p:cNvSpPr>
          <p:nvPr/>
        </p:nvSpPr>
        <p:spPr bwMode="auto">
          <a:xfrm>
            <a:off x="533400" y="4537075"/>
            <a:ext cx="762000" cy="644525"/>
          </a:xfrm>
          <a:custGeom>
            <a:avLst/>
            <a:gdLst>
              <a:gd name="T0" fmla="*/ 400235 w 808989"/>
              <a:gd name="T1" fmla="*/ 0 h 767079"/>
              <a:gd name="T2" fmla="*/ 335316 w 808989"/>
              <a:gd name="T3" fmla="*/ 5001 h 767079"/>
              <a:gd name="T4" fmla="*/ 273731 w 808989"/>
              <a:gd name="T5" fmla="*/ 19478 h 767079"/>
              <a:gd name="T6" fmla="*/ 216305 w 808989"/>
              <a:gd name="T7" fmla="*/ 42642 h 767079"/>
              <a:gd name="T8" fmla="*/ 163862 w 808989"/>
              <a:gd name="T9" fmla="*/ 73713 h 767079"/>
              <a:gd name="T10" fmla="*/ 117228 w 808989"/>
              <a:gd name="T11" fmla="*/ 111901 h 767079"/>
              <a:gd name="T12" fmla="*/ 77223 w 808989"/>
              <a:gd name="T13" fmla="*/ 156408 h 767079"/>
              <a:gd name="T14" fmla="*/ 44672 w 808989"/>
              <a:gd name="T15" fmla="*/ 206462 h 767079"/>
              <a:gd name="T16" fmla="*/ 20405 w 808989"/>
              <a:gd name="T17" fmla="*/ 261269 h 767079"/>
              <a:gd name="T18" fmla="*/ 5240 w 808989"/>
              <a:gd name="T19" fmla="*/ 320039 h 767079"/>
              <a:gd name="T20" fmla="*/ 0 w 808989"/>
              <a:gd name="T21" fmla="*/ 381990 h 767079"/>
              <a:gd name="T22" fmla="*/ 1322 w 808989"/>
              <a:gd name="T23" fmla="*/ 413313 h 767079"/>
              <a:gd name="T24" fmla="*/ 11629 w 808989"/>
              <a:gd name="T25" fmla="*/ 473772 h 767079"/>
              <a:gd name="T26" fmla="*/ 31454 w 808989"/>
              <a:gd name="T27" fmla="*/ 530659 h 767079"/>
              <a:gd name="T28" fmla="*/ 59964 w 808989"/>
              <a:gd name="T29" fmla="*/ 583186 h 767079"/>
              <a:gd name="T30" fmla="*/ 96345 w 808989"/>
              <a:gd name="T31" fmla="*/ 630566 h 767079"/>
              <a:gd name="T32" fmla="*/ 139768 w 808989"/>
              <a:gd name="T33" fmla="*/ 672012 h 767079"/>
              <a:gd name="T34" fmla="*/ 189410 w 808989"/>
              <a:gd name="T35" fmla="*/ 706737 h 767079"/>
              <a:gd name="T36" fmla="*/ 244447 w 808989"/>
              <a:gd name="T37" fmla="*/ 733954 h 767079"/>
              <a:gd name="T38" fmla="*/ 304055 w 808989"/>
              <a:gd name="T39" fmla="*/ 752874 h 767079"/>
              <a:gd name="T40" fmla="*/ 367412 w 808989"/>
              <a:gd name="T41" fmla="*/ 762712 h 767079"/>
              <a:gd name="T42" fmla="*/ 400235 w 808989"/>
              <a:gd name="T43" fmla="*/ 763977 h 767079"/>
              <a:gd name="T44" fmla="*/ 433060 w 808989"/>
              <a:gd name="T45" fmla="*/ 762712 h 767079"/>
              <a:gd name="T46" fmla="*/ 496415 w 808989"/>
              <a:gd name="T47" fmla="*/ 752874 h 767079"/>
              <a:gd name="T48" fmla="*/ 556024 w 808989"/>
              <a:gd name="T49" fmla="*/ 733954 h 767079"/>
              <a:gd name="T50" fmla="*/ 611061 w 808989"/>
              <a:gd name="T51" fmla="*/ 706737 h 767079"/>
              <a:gd name="T52" fmla="*/ 660704 w 808989"/>
              <a:gd name="T53" fmla="*/ 672012 h 767079"/>
              <a:gd name="T54" fmla="*/ 704122 w 808989"/>
              <a:gd name="T55" fmla="*/ 630566 h 767079"/>
              <a:gd name="T56" fmla="*/ 740503 w 808989"/>
              <a:gd name="T57" fmla="*/ 583186 h 767079"/>
              <a:gd name="T58" fmla="*/ 769019 w 808989"/>
              <a:gd name="T59" fmla="*/ 530659 h 767079"/>
              <a:gd name="T60" fmla="*/ 788839 w 808989"/>
              <a:gd name="T61" fmla="*/ 473772 h 767079"/>
              <a:gd name="T62" fmla="*/ 799144 w 808989"/>
              <a:gd name="T63" fmla="*/ 413313 h 767079"/>
              <a:gd name="T64" fmla="*/ 800470 w 808989"/>
              <a:gd name="T65" fmla="*/ 381990 h 767079"/>
              <a:gd name="T66" fmla="*/ 799144 w 808989"/>
              <a:gd name="T67" fmla="*/ 350668 h 767079"/>
              <a:gd name="T68" fmla="*/ 788839 w 808989"/>
              <a:gd name="T69" fmla="*/ 290208 h 767079"/>
              <a:gd name="T70" fmla="*/ 769019 w 808989"/>
              <a:gd name="T71" fmla="*/ 233317 h 767079"/>
              <a:gd name="T72" fmla="*/ 740503 w 808989"/>
              <a:gd name="T73" fmla="*/ 180791 h 767079"/>
              <a:gd name="T74" fmla="*/ 704122 w 808989"/>
              <a:gd name="T75" fmla="*/ 133414 h 767079"/>
              <a:gd name="T76" fmla="*/ 660704 w 808989"/>
              <a:gd name="T77" fmla="*/ 91967 h 767079"/>
              <a:gd name="T78" fmla="*/ 611061 w 808989"/>
              <a:gd name="T79" fmla="*/ 57238 h 767079"/>
              <a:gd name="T80" fmla="*/ 556024 w 808989"/>
              <a:gd name="T81" fmla="*/ 30028 h 767079"/>
              <a:gd name="T82" fmla="*/ 496415 w 808989"/>
              <a:gd name="T83" fmla="*/ 11100 h 767079"/>
              <a:gd name="T84" fmla="*/ 433060 w 808989"/>
              <a:gd name="T85" fmla="*/ 1262 h 767079"/>
              <a:gd name="T86" fmla="*/ 400235 w 808989"/>
              <a:gd name="T87" fmla="*/ 0 h 7670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8989"/>
              <a:gd name="T133" fmla="*/ 0 h 767079"/>
              <a:gd name="T134" fmla="*/ 808989 w 808989"/>
              <a:gd name="T135" fmla="*/ 767079 h 7670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8989" h="767079">
                <a:moveTo>
                  <a:pt x="404494" y="0"/>
                </a:moveTo>
                <a:lnTo>
                  <a:pt x="338884" y="5019"/>
                </a:lnTo>
                <a:lnTo>
                  <a:pt x="276644" y="19550"/>
                </a:lnTo>
                <a:lnTo>
                  <a:pt x="218607" y="42804"/>
                </a:lnTo>
                <a:lnTo>
                  <a:pt x="165606" y="73989"/>
                </a:lnTo>
                <a:lnTo>
                  <a:pt x="118475" y="112315"/>
                </a:lnTo>
                <a:lnTo>
                  <a:pt x="78045" y="156993"/>
                </a:lnTo>
                <a:lnTo>
                  <a:pt x="45149" y="207232"/>
                </a:lnTo>
                <a:lnTo>
                  <a:pt x="20621" y="262241"/>
                </a:lnTo>
                <a:lnTo>
                  <a:pt x="5294" y="321232"/>
                </a:lnTo>
                <a:lnTo>
                  <a:pt x="0" y="383412"/>
                </a:lnTo>
                <a:lnTo>
                  <a:pt x="1340" y="414852"/>
                </a:lnTo>
                <a:lnTo>
                  <a:pt x="11755" y="475537"/>
                </a:lnTo>
                <a:lnTo>
                  <a:pt x="31787" y="532636"/>
                </a:lnTo>
                <a:lnTo>
                  <a:pt x="60603" y="585359"/>
                </a:lnTo>
                <a:lnTo>
                  <a:pt x="97370" y="632916"/>
                </a:lnTo>
                <a:lnTo>
                  <a:pt x="141255" y="674516"/>
                </a:lnTo>
                <a:lnTo>
                  <a:pt x="191425" y="709371"/>
                </a:lnTo>
                <a:lnTo>
                  <a:pt x="247048" y="736689"/>
                </a:lnTo>
                <a:lnTo>
                  <a:pt x="307291" y="755680"/>
                </a:lnTo>
                <a:lnTo>
                  <a:pt x="371320" y="765554"/>
                </a:lnTo>
                <a:lnTo>
                  <a:pt x="404494" y="766825"/>
                </a:lnTo>
                <a:lnTo>
                  <a:pt x="437669" y="765554"/>
                </a:lnTo>
                <a:lnTo>
                  <a:pt x="501698" y="755680"/>
                </a:lnTo>
                <a:lnTo>
                  <a:pt x="561941" y="736689"/>
                </a:lnTo>
                <a:lnTo>
                  <a:pt x="617564" y="709371"/>
                </a:lnTo>
                <a:lnTo>
                  <a:pt x="667734" y="674516"/>
                </a:lnTo>
                <a:lnTo>
                  <a:pt x="711619" y="632916"/>
                </a:lnTo>
                <a:lnTo>
                  <a:pt x="748386" y="585359"/>
                </a:lnTo>
                <a:lnTo>
                  <a:pt x="777202" y="532636"/>
                </a:lnTo>
                <a:lnTo>
                  <a:pt x="797234" y="475537"/>
                </a:lnTo>
                <a:lnTo>
                  <a:pt x="807649" y="414852"/>
                </a:lnTo>
                <a:lnTo>
                  <a:pt x="808989" y="383412"/>
                </a:lnTo>
                <a:lnTo>
                  <a:pt x="807649" y="351973"/>
                </a:lnTo>
                <a:lnTo>
                  <a:pt x="797234" y="291288"/>
                </a:lnTo>
                <a:lnTo>
                  <a:pt x="777202" y="234189"/>
                </a:lnTo>
                <a:lnTo>
                  <a:pt x="748386" y="181466"/>
                </a:lnTo>
                <a:lnTo>
                  <a:pt x="711619" y="133909"/>
                </a:lnTo>
                <a:lnTo>
                  <a:pt x="667734" y="92309"/>
                </a:lnTo>
                <a:lnTo>
                  <a:pt x="617564" y="57454"/>
                </a:lnTo>
                <a:lnTo>
                  <a:pt x="561941" y="30136"/>
                </a:lnTo>
                <a:lnTo>
                  <a:pt x="501698" y="11145"/>
                </a:lnTo>
                <a:lnTo>
                  <a:pt x="437669" y="1271"/>
                </a:lnTo>
                <a:lnTo>
                  <a:pt x="40449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0" name="object 32"/>
          <p:cNvSpPr>
            <a:spLocks/>
          </p:cNvSpPr>
          <p:nvPr/>
        </p:nvSpPr>
        <p:spPr bwMode="auto">
          <a:xfrm>
            <a:off x="533400" y="4537075"/>
            <a:ext cx="762000" cy="644525"/>
          </a:xfrm>
          <a:custGeom>
            <a:avLst/>
            <a:gdLst>
              <a:gd name="T0" fmla="*/ 0 w 808989"/>
              <a:gd name="T1" fmla="*/ 381990 h 767079"/>
              <a:gd name="T2" fmla="*/ 5240 w 808989"/>
              <a:gd name="T3" fmla="*/ 320039 h 767079"/>
              <a:gd name="T4" fmla="*/ 20405 w 808989"/>
              <a:gd name="T5" fmla="*/ 261269 h 767079"/>
              <a:gd name="T6" fmla="*/ 44672 w 808989"/>
              <a:gd name="T7" fmla="*/ 206462 h 767079"/>
              <a:gd name="T8" fmla="*/ 77223 w 808989"/>
              <a:gd name="T9" fmla="*/ 156408 h 767079"/>
              <a:gd name="T10" fmla="*/ 117228 w 808989"/>
              <a:gd name="T11" fmla="*/ 111901 h 767079"/>
              <a:gd name="T12" fmla="*/ 163862 w 808989"/>
              <a:gd name="T13" fmla="*/ 73713 h 767079"/>
              <a:gd name="T14" fmla="*/ 216305 w 808989"/>
              <a:gd name="T15" fmla="*/ 42642 h 767079"/>
              <a:gd name="T16" fmla="*/ 273731 w 808989"/>
              <a:gd name="T17" fmla="*/ 19478 h 767079"/>
              <a:gd name="T18" fmla="*/ 335316 w 808989"/>
              <a:gd name="T19" fmla="*/ 5001 h 767079"/>
              <a:gd name="T20" fmla="*/ 400235 w 808989"/>
              <a:gd name="T21" fmla="*/ 0 h 767079"/>
              <a:gd name="T22" fmla="*/ 433060 w 808989"/>
              <a:gd name="T23" fmla="*/ 1262 h 767079"/>
              <a:gd name="T24" fmla="*/ 496415 w 808989"/>
              <a:gd name="T25" fmla="*/ 11100 h 767079"/>
              <a:gd name="T26" fmla="*/ 556024 w 808989"/>
              <a:gd name="T27" fmla="*/ 30028 h 767079"/>
              <a:gd name="T28" fmla="*/ 611061 w 808989"/>
              <a:gd name="T29" fmla="*/ 57238 h 767079"/>
              <a:gd name="T30" fmla="*/ 660704 w 808989"/>
              <a:gd name="T31" fmla="*/ 91967 h 767079"/>
              <a:gd name="T32" fmla="*/ 704122 w 808989"/>
              <a:gd name="T33" fmla="*/ 133414 h 767079"/>
              <a:gd name="T34" fmla="*/ 740503 w 808989"/>
              <a:gd name="T35" fmla="*/ 180791 h 767079"/>
              <a:gd name="T36" fmla="*/ 769019 w 808989"/>
              <a:gd name="T37" fmla="*/ 233317 h 767079"/>
              <a:gd name="T38" fmla="*/ 788839 w 808989"/>
              <a:gd name="T39" fmla="*/ 290208 h 767079"/>
              <a:gd name="T40" fmla="*/ 799144 w 808989"/>
              <a:gd name="T41" fmla="*/ 350668 h 767079"/>
              <a:gd name="T42" fmla="*/ 800470 w 808989"/>
              <a:gd name="T43" fmla="*/ 381990 h 767079"/>
              <a:gd name="T44" fmla="*/ 799144 w 808989"/>
              <a:gd name="T45" fmla="*/ 413313 h 767079"/>
              <a:gd name="T46" fmla="*/ 788839 w 808989"/>
              <a:gd name="T47" fmla="*/ 473772 h 767079"/>
              <a:gd name="T48" fmla="*/ 769019 w 808989"/>
              <a:gd name="T49" fmla="*/ 530659 h 767079"/>
              <a:gd name="T50" fmla="*/ 740503 w 808989"/>
              <a:gd name="T51" fmla="*/ 583186 h 767079"/>
              <a:gd name="T52" fmla="*/ 704122 w 808989"/>
              <a:gd name="T53" fmla="*/ 630566 h 767079"/>
              <a:gd name="T54" fmla="*/ 660704 w 808989"/>
              <a:gd name="T55" fmla="*/ 672012 h 767079"/>
              <a:gd name="T56" fmla="*/ 611061 w 808989"/>
              <a:gd name="T57" fmla="*/ 706737 h 767079"/>
              <a:gd name="T58" fmla="*/ 556024 w 808989"/>
              <a:gd name="T59" fmla="*/ 733954 h 767079"/>
              <a:gd name="T60" fmla="*/ 496415 w 808989"/>
              <a:gd name="T61" fmla="*/ 752874 h 767079"/>
              <a:gd name="T62" fmla="*/ 433060 w 808989"/>
              <a:gd name="T63" fmla="*/ 762712 h 767079"/>
              <a:gd name="T64" fmla="*/ 400235 w 808989"/>
              <a:gd name="T65" fmla="*/ 763977 h 767079"/>
              <a:gd name="T66" fmla="*/ 367412 w 808989"/>
              <a:gd name="T67" fmla="*/ 762712 h 767079"/>
              <a:gd name="T68" fmla="*/ 304055 w 808989"/>
              <a:gd name="T69" fmla="*/ 752874 h 767079"/>
              <a:gd name="T70" fmla="*/ 244447 w 808989"/>
              <a:gd name="T71" fmla="*/ 733954 h 767079"/>
              <a:gd name="T72" fmla="*/ 189410 w 808989"/>
              <a:gd name="T73" fmla="*/ 706737 h 767079"/>
              <a:gd name="T74" fmla="*/ 139768 w 808989"/>
              <a:gd name="T75" fmla="*/ 672012 h 767079"/>
              <a:gd name="T76" fmla="*/ 96345 w 808989"/>
              <a:gd name="T77" fmla="*/ 630566 h 767079"/>
              <a:gd name="T78" fmla="*/ 59964 w 808989"/>
              <a:gd name="T79" fmla="*/ 583186 h 767079"/>
              <a:gd name="T80" fmla="*/ 31454 w 808989"/>
              <a:gd name="T81" fmla="*/ 530659 h 767079"/>
              <a:gd name="T82" fmla="*/ 11629 w 808989"/>
              <a:gd name="T83" fmla="*/ 473772 h 767079"/>
              <a:gd name="T84" fmla="*/ 1322 w 808989"/>
              <a:gd name="T85" fmla="*/ 413313 h 767079"/>
              <a:gd name="T86" fmla="*/ 0 w 808989"/>
              <a:gd name="T87" fmla="*/ 381990 h 7670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8989"/>
              <a:gd name="T133" fmla="*/ 0 h 767079"/>
              <a:gd name="T134" fmla="*/ 808989 w 808989"/>
              <a:gd name="T135" fmla="*/ 767079 h 7670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8989" h="767079">
                <a:moveTo>
                  <a:pt x="0" y="383412"/>
                </a:moveTo>
                <a:lnTo>
                  <a:pt x="5294" y="321232"/>
                </a:lnTo>
                <a:lnTo>
                  <a:pt x="20621" y="262241"/>
                </a:lnTo>
                <a:lnTo>
                  <a:pt x="45149" y="207232"/>
                </a:lnTo>
                <a:lnTo>
                  <a:pt x="78045" y="156993"/>
                </a:lnTo>
                <a:lnTo>
                  <a:pt x="118475" y="112315"/>
                </a:lnTo>
                <a:lnTo>
                  <a:pt x="165606" y="73989"/>
                </a:lnTo>
                <a:lnTo>
                  <a:pt x="218607" y="42804"/>
                </a:lnTo>
                <a:lnTo>
                  <a:pt x="276644" y="19550"/>
                </a:lnTo>
                <a:lnTo>
                  <a:pt x="338884" y="5019"/>
                </a:lnTo>
                <a:lnTo>
                  <a:pt x="404494" y="0"/>
                </a:lnTo>
                <a:lnTo>
                  <a:pt x="437669" y="1271"/>
                </a:lnTo>
                <a:lnTo>
                  <a:pt x="501698" y="11145"/>
                </a:lnTo>
                <a:lnTo>
                  <a:pt x="561941" y="30136"/>
                </a:lnTo>
                <a:lnTo>
                  <a:pt x="617564" y="57454"/>
                </a:lnTo>
                <a:lnTo>
                  <a:pt x="667734" y="92309"/>
                </a:lnTo>
                <a:lnTo>
                  <a:pt x="711619" y="133909"/>
                </a:lnTo>
                <a:lnTo>
                  <a:pt x="748386" y="181466"/>
                </a:lnTo>
                <a:lnTo>
                  <a:pt x="777202" y="234189"/>
                </a:lnTo>
                <a:lnTo>
                  <a:pt x="797234" y="291288"/>
                </a:lnTo>
                <a:lnTo>
                  <a:pt x="807649" y="351973"/>
                </a:lnTo>
                <a:lnTo>
                  <a:pt x="808989" y="383412"/>
                </a:lnTo>
                <a:lnTo>
                  <a:pt x="807649" y="414852"/>
                </a:lnTo>
                <a:lnTo>
                  <a:pt x="797234" y="475537"/>
                </a:lnTo>
                <a:lnTo>
                  <a:pt x="777202" y="532636"/>
                </a:lnTo>
                <a:lnTo>
                  <a:pt x="748386" y="585359"/>
                </a:lnTo>
                <a:lnTo>
                  <a:pt x="711619" y="632916"/>
                </a:lnTo>
                <a:lnTo>
                  <a:pt x="667734" y="674516"/>
                </a:lnTo>
                <a:lnTo>
                  <a:pt x="617564" y="709371"/>
                </a:lnTo>
                <a:lnTo>
                  <a:pt x="561941" y="736689"/>
                </a:lnTo>
                <a:lnTo>
                  <a:pt x="501698" y="755680"/>
                </a:lnTo>
                <a:lnTo>
                  <a:pt x="437669" y="765554"/>
                </a:lnTo>
                <a:lnTo>
                  <a:pt x="404494" y="766825"/>
                </a:lnTo>
                <a:lnTo>
                  <a:pt x="371320" y="765554"/>
                </a:lnTo>
                <a:lnTo>
                  <a:pt x="307291" y="755680"/>
                </a:lnTo>
                <a:lnTo>
                  <a:pt x="247048" y="736689"/>
                </a:lnTo>
                <a:lnTo>
                  <a:pt x="191425" y="709371"/>
                </a:lnTo>
                <a:lnTo>
                  <a:pt x="141255" y="674516"/>
                </a:lnTo>
                <a:lnTo>
                  <a:pt x="97370" y="632916"/>
                </a:lnTo>
                <a:lnTo>
                  <a:pt x="60603" y="585359"/>
                </a:lnTo>
                <a:lnTo>
                  <a:pt x="31787" y="532636"/>
                </a:lnTo>
                <a:lnTo>
                  <a:pt x="11755" y="475537"/>
                </a:lnTo>
                <a:lnTo>
                  <a:pt x="1340" y="414852"/>
                </a:lnTo>
                <a:lnTo>
                  <a:pt x="0" y="383412"/>
                </a:lnTo>
                <a:close/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1" name="object 39"/>
          <p:cNvSpPr>
            <a:spLocks/>
          </p:cNvSpPr>
          <p:nvPr/>
        </p:nvSpPr>
        <p:spPr bwMode="auto">
          <a:xfrm>
            <a:off x="668338" y="2408237"/>
            <a:ext cx="220066" cy="193491"/>
          </a:xfrm>
          <a:custGeom>
            <a:avLst/>
            <a:gdLst>
              <a:gd name="T0" fmla="*/ 0 w 232410"/>
              <a:gd name="T1" fmla="*/ 232243 h 229869"/>
              <a:gd name="T2" fmla="*/ 240684 w 232410"/>
              <a:gd name="T3" fmla="*/ 232243 h 229869"/>
              <a:gd name="T4" fmla="*/ 240684 w 232410"/>
              <a:gd name="T5" fmla="*/ 0 h 229869"/>
              <a:gd name="T6" fmla="*/ 0 w 232410"/>
              <a:gd name="T7" fmla="*/ 0 h 229869"/>
              <a:gd name="T8" fmla="*/ 0 w 232410"/>
              <a:gd name="T9" fmla="*/ 232243 h 2298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2410"/>
              <a:gd name="T16" fmla="*/ 0 h 229869"/>
              <a:gd name="T17" fmla="*/ 232410 w 232410"/>
              <a:gd name="T18" fmla="*/ 229869 h 2298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2410" h="229869">
                <a:moveTo>
                  <a:pt x="0" y="229362"/>
                </a:moveTo>
                <a:lnTo>
                  <a:pt x="231990" y="229362"/>
                </a:lnTo>
                <a:lnTo>
                  <a:pt x="231990" y="0"/>
                </a:lnTo>
                <a:lnTo>
                  <a:pt x="0" y="0"/>
                </a:lnTo>
                <a:lnTo>
                  <a:pt x="0" y="229362"/>
                </a:lnTo>
                <a:close/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2" name="object 40"/>
          <p:cNvSpPr>
            <a:spLocks/>
          </p:cNvSpPr>
          <p:nvPr/>
        </p:nvSpPr>
        <p:spPr bwMode="auto">
          <a:xfrm>
            <a:off x="965200" y="2408237"/>
            <a:ext cx="220067" cy="193491"/>
          </a:xfrm>
          <a:custGeom>
            <a:avLst/>
            <a:gdLst>
              <a:gd name="T0" fmla="*/ 0 w 232410"/>
              <a:gd name="T1" fmla="*/ 232243 h 229869"/>
              <a:gd name="T2" fmla="*/ 240693 w 232410"/>
              <a:gd name="T3" fmla="*/ 232243 h 229869"/>
              <a:gd name="T4" fmla="*/ 240693 w 232410"/>
              <a:gd name="T5" fmla="*/ 0 h 229869"/>
              <a:gd name="T6" fmla="*/ 0 w 232410"/>
              <a:gd name="T7" fmla="*/ 0 h 229869"/>
              <a:gd name="T8" fmla="*/ 0 w 232410"/>
              <a:gd name="T9" fmla="*/ 232243 h 2298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2410"/>
              <a:gd name="T16" fmla="*/ 0 h 229869"/>
              <a:gd name="T17" fmla="*/ 232410 w 232410"/>
              <a:gd name="T18" fmla="*/ 229869 h 2298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2410" h="229869">
                <a:moveTo>
                  <a:pt x="0" y="229362"/>
                </a:moveTo>
                <a:lnTo>
                  <a:pt x="231990" y="229362"/>
                </a:lnTo>
                <a:lnTo>
                  <a:pt x="231990" y="0"/>
                </a:lnTo>
                <a:lnTo>
                  <a:pt x="0" y="0"/>
                </a:lnTo>
                <a:lnTo>
                  <a:pt x="0" y="229362"/>
                </a:lnTo>
                <a:close/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3" name="object 41"/>
          <p:cNvSpPr>
            <a:spLocks/>
          </p:cNvSpPr>
          <p:nvPr/>
        </p:nvSpPr>
        <p:spPr bwMode="auto">
          <a:xfrm>
            <a:off x="820738" y="2155825"/>
            <a:ext cx="220066" cy="193491"/>
          </a:xfrm>
          <a:custGeom>
            <a:avLst/>
            <a:gdLst>
              <a:gd name="T0" fmla="*/ 0 w 232410"/>
              <a:gd name="T1" fmla="*/ 232233 h 229869"/>
              <a:gd name="T2" fmla="*/ 240684 w 232410"/>
              <a:gd name="T3" fmla="*/ 232233 h 229869"/>
              <a:gd name="T4" fmla="*/ 240684 w 232410"/>
              <a:gd name="T5" fmla="*/ 0 h 229869"/>
              <a:gd name="T6" fmla="*/ 0 w 232410"/>
              <a:gd name="T7" fmla="*/ 0 h 229869"/>
              <a:gd name="T8" fmla="*/ 0 w 232410"/>
              <a:gd name="T9" fmla="*/ 232233 h 2298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2410"/>
              <a:gd name="T16" fmla="*/ 0 h 229869"/>
              <a:gd name="T17" fmla="*/ 232410 w 232410"/>
              <a:gd name="T18" fmla="*/ 229869 h 2298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2410" h="229869">
                <a:moveTo>
                  <a:pt x="0" y="229362"/>
                </a:moveTo>
                <a:lnTo>
                  <a:pt x="231990" y="229362"/>
                </a:lnTo>
                <a:lnTo>
                  <a:pt x="231990" y="0"/>
                </a:lnTo>
                <a:lnTo>
                  <a:pt x="0" y="0"/>
                </a:lnTo>
                <a:lnTo>
                  <a:pt x="0" y="229362"/>
                </a:lnTo>
                <a:close/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4" name="object 43"/>
          <p:cNvSpPr>
            <a:spLocks noChangeArrowheads="1"/>
          </p:cNvSpPr>
          <p:nvPr/>
        </p:nvSpPr>
        <p:spPr bwMode="auto">
          <a:xfrm>
            <a:off x="1090613" y="3286125"/>
            <a:ext cx="45719" cy="10675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5" name="object 44"/>
          <p:cNvSpPr>
            <a:spLocks/>
          </p:cNvSpPr>
          <p:nvPr/>
        </p:nvSpPr>
        <p:spPr bwMode="auto">
          <a:xfrm>
            <a:off x="682626" y="3109912"/>
            <a:ext cx="506004" cy="316258"/>
          </a:xfrm>
          <a:custGeom>
            <a:avLst/>
            <a:gdLst>
              <a:gd name="T0" fmla="*/ 270716 w 535939"/>
              <a:gd name="T1" fmla="*/ 0 h 377189"/>
              <a:gd name="T2" fmla="*/ 226798 w 535939"/>
              <a:gd name="T3" fmla="*/ 2411 h 377189"/>
              <a:gd name="T4" fmla="*/ 185137 w 535939"/>
              <a:gd name="T5" fmla="*/ 9387 h 377189"/>
              <a:gd name="T6" fmla="*/ 146293 w 535939"/>
              <a:gd name="T7" fmla="*/ 20554 h 377189"/>
              <a:gd name="T8" fmla="*/ 110821 w 535939"/>
              <a:gd name="T9" fmla="*/ 35532 h 377189"/>
              <a:gd name="T10" fmla="*/ 65156 w 535939"/>
              <a:gd name="T11" fmla="*/ 64315 h 377189"/>
              <a:gd name="T12" fmla="*/ 30213 w 535939"/>
              <a:gd name="T13" fmla="*/ 99545 h 377189"/>
              <a:gd name="T14" fmla="*/ 7863 w 535939"/>
              <a:gd name="T15" fmla="*/ 139944 h 377189"/>
              <a:gd name="T16" fmla="*/ 0 w 535939"/>
              <a:gd name="T17" fmla="*/ 184233 h 377189"/>
              <a:gd name="T18" fmla="*/ 896 w 535939"/>
              <a:gd name="T19" fmla="*/ 199334 h 377189"/>
              <a:gd name="T20" fmla="*/ 13795 w 535939"/>
              <a:gd name="T21" fmla="*/ 242438 h 377189"/>
              <a:gd name="T22" fmla="*/ 40554 w 535939"/>
              <a:gd name="T23" fmla="*/ 281248 h 377189"/>
              <a:gd name="T24" fmla="*/ 79280 w 535939"/>
              <a:gd name="T25" fmla="*/ 314479 h 377189"/>
              <a:gd name="T26" fmla="*/ 128101 w 535939"/>
              <a:gd name="T27" fmla="*/ 340848 h 377189"/>
              <a:gd name="T28" fmla="*/ 165329 w 535939"/>
              <a:gd name="T29" fmla="*/ 353979 h 377189"/>
              <a:gd name="T30" fmla="*/ 205650 w 535939"/>
              <a:gd name="T31" fmla="*/ 363110 h 377189"/>
              <a:gd name="T32" fmla="*/ 248509 w 535939"/>
              <a:gd name="T33" fmla="*/ 367856 h 377189"/>
              <a:gd name="T34" fmla="*/ 270716 w 535939"/>
              <a:gd name="T35" fmla="*/ 368468 h 377189"/>
              <a:gd name="T36" fmla="*/ 292925 w 535939"/>
              <a:gd name="T37" fmla="*/ 367856 h 377189"/>
              <a:gd name="T38" fmla="*/ 335792 w 535939"/>
              <a:gd name="T39" fmla="*/ 363110 h 377189"/>
              <a:gd name="T40" fmla="*/ 376125 w 535939"/>
              <a:gd name="T41" fmla="*/ 353979 h 377189"/>
              <a:gd name="T42" fmla="*/ 413368 w 535939"/>
              <a:gd name="T43" fmla="*/ 340848 h 377189"/>
              <a:gd name="T44" fmla="*/ 462218 w 535939"/>
              <a:gd name="T45" fmla="*/ 314479 h 377189"/>
              <a:gd name="T46" fmla="*/ 500973 w 535939"/>
              <a:gd name="T47" fmla="*/ 281248 h 377189"/>
              <a:gd name="T48" fmla="*/ 527751 w 535939"/>
              <a:gd name="T49" fmla="*/ 242438 h 377189"/>
              <a:gd name="T50" fmla="*/ 540665 w 535939"/>
              <a:gd name="T51" fmla="*/ 199334 h 377189"/>
              <a:gd name="T52" fmla="*/ 541563 w 535939"/>
              <a:gd name="T53" fmla="*/ 184233 h 377189"/>
              <a:gd name="T54" fmla="*/ 540665 w 535939"/>
              <a:gd name="T55" fmla="*/ 169116 h 377189"/>
              <a:gd name="T56" fmla="*/ 527751 w 535939"/>
              <a:gd name="T57" fmla="*/ 125983 h 377189"/>
              <a:gd name="T58" fmla="*/ 500973 w 535939"/>
              <a:gd name="T59" fmla="*/ 87165 h 377189"/>
              <a:gd name="T60" fmla="*/ 462218 w 535939"/>
              <a:gd name="T61" fmla="*/ 53942 h 377189"/>
              <a:gd name="T62" fmla="*/ 413368 w 535939"/>
              <a:gd name="T63" fmla="*/ 27590 h 377189"/>
              <a:gd name="T64" fmla="*/ 376125 w 535939"/>
              <a:gd name="T65" fmla="*/ 14470 h 377189"/>
              <a:gd name="T66" fmla="*/ 335792 w 535939"/>
              <a:gd name="T67" fmla="*/ 5348 h 377189"/>
              <a:gd name="T68" fmla="*/ 292925 w 535939"/>
              <a:gd name="T69" fmla="*/ 606 h 377189"/>
              <a:gd name="T70" fmla="*/ 270716 w 535939"/>
              <a:gd name="T71" fmla="*/ 0 h 3771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35939"/>
              <a:gd name="T109" fmla="*/ 0 h 377189"/>
              <a:gd name="T110" fmla="*/ 535939 w 535939"/>
              <a:gd name="T111" fmla="*/ 377189 h 37718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35939" h="377189">
                <a:moveTo>
                  <a:pt x="267842" y="0"/>
                </a:moveTo>
                <a:lnTo>
                  <a:pt x="224390" y="2465"/>
                </a:lnTo>
                <a:lnTo>
                  <a:pt x="183172" y="9603"/>
                </a:lnTo>
                <a:lnTo>
                  <a:pt x="144740" y="21026"/>
                </a:lnTo>
                <a:lnTo>
                  <a:pt x="109645" y="36348"/>
                </a:lnTo>
                <a:lnTo>
                  <a:pt x="64464" y="65793"/>
                </a:lnTo>
                <a:lnTo>
                  <a:pt x="29890" y="101833"/>
                </a:lnTo>
                <a:lnTo>
                  <a:pt x="7782" y="143160"/>
                </a:lnTo>
                <a:lnTo>
                  <a:pt x="0" y="188467"/>
                </a:lnTo>
                <a:lnTo>
                  <a:pt x="887" y="203915"/>
                </a:lnTo>
                <a:lnTo>
                  <a:pt x="13651" y="248009"/>
                </a:lnTo>
                <a:lnTo>
                  <a:pt x="40122" y="287711"/>
                </a:lnTo>
                <a:lnTo>
                  <a:pt x="78438" y="321706"/>
                </a:lnTo>
                <a:lnTo>
                  <a:pt x="126741" y="348681"/>
                </a:lnTo>
                <a:lnTo>
                  <a:pt x="163574" y="362114"/>
                </a:lnTo>
                <a:lnTo>
                  <a:pt x="203467" y="371454"/>
                </a:lnTo>
                <a:lnTo>
                  <a:pt x="245871" y="376310"/>
                </a:lnTo>
                <a:lnTo>
                  <a:pt x="267842" y="376935"/>
                </a:lnTo>
                <a:lnTo>
                  <a:pt x="289815" y="376310"/>
                </a:lnTo>
                <a:lnTo>
                  <a:pt x="332226" y="371454"/>
                </a:lnTo>
                <a:lnTo>
                  <a:pt x="372131" y="362114"/>
                </a:lnTo>
                <a:lnTo>
                  <a:pt x="408980" y="348681"/>
                </a:lnTo>
                <a:lnTo>
                  <a:pt x="457311" y="321706"/>
                </a:lnTo>
                <a:lnTo>
                  <a:pt x="495655" y="287711"/>
                </a:lnTo>
                <a:lnTo>
                  <a:pt x="522147" y="248009"/>
                </a:lnTo>
                <a:lnTo>
                  <a:pt x="534924" y="203915"/>
                </a:lnTo>
                <a:lnTo>
                  <a:pt x="535813" y="188467"/>
                </a:lnTo>
                <a:lnTo>
                  <a:pt x="534924" y="173003"/>
                </a:lnTo>
                <a:lnTo>
                  <a:pt x="522147" y="128877"/>
                </a:lnTo>
                <a:lnTo>
                  <a:pt x="495655" y="89168"/>
                </a:lnTo>
                <a:lnTo>
                  <a:pt x="457311" y="55181"/>
                </a:lnTo>
                <a:lnTo>
                  <a:pt x="408980" y="28224"/>
                </a:lnTo>
                <a:lnTo>
                  <a:pt x="372131" y="14803"/>
                </a:lnTo>
                <a:lnTo>
                  <a:pt x="332226" y="5474"/>
                </a:lnTo>
                <a:lnTo>
                  <a:pt x="289815" y="624"/>
                </a:lnTo>
                <a:lnTo>
                  <a:pt x="267842" y="0"/>
                </a:lnTo>
                <a:close/>
              </a:path>
            </a:pathLst>
          </a:custGeom>
          <a:solidFill>
            <a:srgbClr val="005A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6" name="object 45"/>
          <p:cNvSpPr>
            <a:spLocks/>
          </p:cNvSpPr>
          <p:nvPr/>
        </p:nvSpPr>
        <p:spPr bwMode="auto">
          <a:xfrm>
            <a:off x="682626" y="3109912"/>
            <a:ext cx="506004" cy="316258"/>
          </a:xfrm>
          <a:custGeom>
            <a:avLst/>
            <a:gdLst>
              <a:gd name="T0" fmla="*/ 0 w 535939"/>
              <a:gd name="T1" fmla="*/ 184233 h 377189"/>
              <a:gd name="T2" fmla="*/ 7863 w 535939"/>
              <a:gd name="T3" fmla="*/ 139944 h 377189"/>
              <a:gd name="T4" fmla="*/ 30213 w 535939"/>
              <a:gd name="T5" fmla="*/ 99545 h 377189"/>
              <a:gd name="T6" fmla="*/ 65156 w 535939"/>
              <a:gd name="T7" fmla="*/ 64315 h 377189"/>
              <a:gd name="T8" fmla="*/ 110821 w 535939"/>
              <a:gd name="T9" fmla="*/ 35532 h 377189"/>
              <a:gd name="T10" fmla="*/ 146293 w 535939"/>
              <a:gd name="T11" fmla="*/ 20554 h 377189"/>
              <a:gd name="T12" fmla="*/ 185137 w 535939"/>
              <a:gd name="T13" fmla="*/ 9387 h 377189"/>
              <a:gd name="T14" fmla="*/ 226798 w 535939"/>
              <a:gd name="T15" fmla="*/ 2411 h 377189"/>
              <a:gd name="T16" fmla="*/ 270716 w 535939"/>
              <a:gd name="T17" fmla="*/ 0 h 377189"/>
              <a:gd name="T18" fmla="*/ 292925 w 535939"/>
              <a:gd name="T19" fmla="*/ 606 h 377189"/>
              <a:gd name="T20" fmla="*/ 335792 w 535939"/>
              <a:gd name="T21" fmla="*/ 5348 h 377189"/>
              <a:gd name="T22" fmla="*/ 376125 w 535939"/>
              <a:gd name="T23" fmla="*/ 14470 h 377189"/>
              <a:gd name="T24" fmla="*/ 413368 w 535939"/>
              <a:gd name="T25" fmla="*/ 27590 h 377189"/>
              <a:gd name="T26" fmla="*/ 462218 w 535939"/>
              <a:gd name="T27" fmla="*/ 53942 h 377189"/>
              <a:gd name="T28" fmla="*/ 500973 w 535939"/>
              <a:gd name="T29" fmla="*/ 87165 h 377189"/>
              <a:gd name="T30" fmla="*/ 527751 w 535939"/>
              <a:gd name="T31" fmla="*/ 125983 h 377189"/>
              <a:gd name="T32" fmla="*/ 540665 w 535939"/>
              <a:gd name="T33" fmla="*/ 169116 h 377189"/>
              <a:gd name="T34" fmla="*/ 541563 w 535939"/>
              <a:gd name="T35" fmla="*/ 184233 h 377189"/>
              <a:gd name="T36" fmla="*/ 540665 w 535939"/>
              <a:gd name="T37" fmla="*/ 199334 h 377189"/>
              <a:gd name="T38" fmla="*/ 527751 w 535939"/>
              <a:gd name="T39" fmla="*/ 242438 h 377189"/>
              <a:gd name="T40" fmla="*/ 500973 w 535939"/>
              <a:gd name="T41" fmla="*/ 281248 h 377189"/>
              <a:gd name="T42" fmla="*/ 462218 w 535939"/>
              <a:gd name="T43" fmla="*/ 314479 h 377189"/>
              <a:gd name="T44" fmla="*/ 413368 w 535939"/>
              <a:gd name="T45" fmla="*/ 340848 h 377189"/>
              <a:gd name="T46" fmla="*/ 376125 w 535939"/>
              <a:gd name="T47" fmla="*/ 353979 h 377189"/>
              <a:gd name="T48" fmla="*/ 335792 w 535939"/>
              <a:gd name="T49" fmla="*/ 363110 h 377189"/>
              <a:gd name="T50" fmla="*/ 292925 w 535939"/>
              <a:gd name="T51" fmla="*/ 367856 h 377189"/>
              <a:gd name="T52" fmla="*/ 270716 w 535939"/>
              <a:gd name="T53" fmla="*/ 368468 h 377189"/>
              <a:gd name="T54" fmla="*/ 248509 w 535939"/>
              <a:gd name="T55" fmla="*/ 367856 h 377189"/>
              <a:gd name="T56" fmla="*/ 205650 w 535939"/>
              <a:gd name="T57" fmla="*/ 363110 h 377189"/>
              <a:gd name="T58" fmla="*/ 165329 w 535939"/>
              <a:gd name="T59" fmla="*/ 353979 h 377189"/>
              <a:gd name="T60" fmla="*/ 128101 w 535939"/>
              <a:gd name="T61" fmla="*/ 340848 h 377189"/>
              <a:gd name="T62" fmla="*/ 79280 w 535939"/>
              <a:gd name="T63" fmla="*/ 314479 h 377189"/>
              <a:gd name="T64" fmla="*/ 40554 w 535939"/>
              <a:gd name="T65" fmla="*/ 281248 h 377189"/>
              <a:gd name="T66" fmla="*/ 13795 w 535939"/>
              <a:gd name="T67" fmla="*/ 242438 h 377189"/>
              <a:gd name="T68" fmla="*/ 896 w 535939"/>
              <a:gd name="T69" fmla="*/ 199334 h 377189"/>
              <a:gd name="T70" fmla="*/ 0 w 535939"/>
              <a:gd name="T71" fmla="*/ 184233 h 3771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35939"/>
              <a:gd name="T109" fmla="*/ 0 h 377189"/>
              <a:gd name="T110" fmla="*/ 535939 w 535939"/>
              <a:gd name="T111" fmla="*/ 377189 h 37718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35939" h="377189">
                <a:moveTo>
                  <a:pt x="0" y="188467"/>
                </a:moveTo>
                <a:lnTo>
                  <a:pt x="7782" y="143160"/>
                </a:lnTo>
                <a:lnTo>
                  <a:pt x="29890" y="101833"/>
                </a:lnTo>
                <a:lnTo>
                  <a:pt x="64464" y="65793"/>
                </a:lnTo>
                <a:lnTo>
                  <a:pt x="109645" y="36348"/>
                </a:lnTo>
                <a:lnTo>
                  <a:pt x="144740" y="21026"/>
                </a:lnTo>
                <a:lnTo>
                  <a:pt x="183172" y="9603"/>
                </a:lnTo>
                <a:lnTo>
                  <a:pt x="224390" y="2465"/>
                </a:lnTo>
                <a:lnTo>
                  <a:pt x="267842" y="0"/>
                </a:lnTo>
                <a:lnTo>
                  <a:pt x="289815" y="624"/>
                </a:lnTo>
                <a:lnTo>
                  <a:pt x="332226" y="5474"/>
                </a:lnTo>
                <a:lnTo>
                  <a:pt x="372131" y="14803"/>
                </a:lnTo>
                <a:lnTo>
                  <a:pt x="408980" y="28224"/>
                </a:lnTo>
                <a:lnTo>
                  <a:pt x="457311" y="55181"/>
                </a:lnTo>
                <a:lnTo>
                  <a:pt x="495655" y="89168"/>
                </a:lnTo>
                <a:lnTo>
                  <a:pt x="522147" y="128877"/>
                </a:lnTo>
                <a:lnTo>
                  <a:pt x="534924" y="173003"/>
                </a:lnTo>
                <a:lnTo>
                  <a:pt x="535813" y="188467"/>
                </a:lnTo>
                <a:lnTo>
                  <a:pt x="534924" y="203915"/>
                </a:lnTo>
                <a:lnTo>
                  <a:pt x="522147" y="248009"/>
                </a:lnTo>
                <a:lnTo>
                  <a:pt x="495655" y="287711"/>
                </a:lnTo>
                <a:lnTo>
                  <a:pt x="457311" y="321706"/>
                </a:lnTo>
                <a:lnTo>
                  <a:pt x="408980" y="348681"/>
                </a:lnTo>
                <a:lnTo>
                  <a:pt x="372131" y="362114"/>
                </a:lnTo>
                <a:lnTo>
                  <a:pt x="332226" y="371454"/>
                </a:lnTo>
                <a:lnTo>
                  <a:pt x="289815" y="376310"/>
                </a:lnTo>
                <a:lnTo>
                  <a:pt x="267842" y="376935"/>
                </a:lnTo>
                <a:lnTo>
                  <a:pt x="245871" y="376310"/>
                </a:lnTo>
                <a:lnTo>
                  <a:pt x="203467" y="371454"/>
                </a:lnTo>
                <a:lnTo>
                  <a:pt x="163574" y="362114"/>
                </a:lnTo>
                <a:lnTo>
                  <a:pt x="126741" y="348681"/>
                </a:lnTo>
                <a:lnTo>
                  <a:pt x="78438" y="321706"/>
                </a:lnTo>
                <a:lnTo>
                  <a:pt x="40122" y="287711"/>
                </a:lnTo>
                <a:lnTo>
                  <a:pt x="13651" y="248009"/>
                </a:lnTo>
                <a:lnTo>
                  <a:pt x="887" y="203915"/>
                </a:lnTo>
                <a:lnTo>
                  <a:pt x="0" y="188467"/>
                </a:lnTo>
                <a:close/>
              </a:path>
            </a:pathLst>
          </a:custGeom>
          <a:noFill/>
          <a:ln w="127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7" name="object 46"/>
          <p:cNvSpPr>
            <a:spLocks/>
          </p:cNvSpPr>
          <p:nvPr/>
        </p:nvSpPr>
        <p:spPr bwMode="auto">
          <a:xfrm>
            <a:off x="668338" y="3025775"/>
            <a:ext cx="526962" cy="206835"/>
          </a:xfrm>
          <a:custGeom>
            <a:avLst/>
            <a:gdLst>
              <a:gd name="T0" fmla="*/ 0 w 557529"/>
              <a:gd name="T1" fmla="*/ 243243 h 246380"/>
              <a:gd name="T2" fmla="*/ 568839 w 557529"/>
              <a:gd name="T3" fmla="*/ 243243 h 246380"/>
              <a:gd name="T4" fmla="*/ 568839 w 557529"/>
              <a:gd name="T5" fmla="*/ 0 h 246380"/>
              <a:gd name="T6" fmla="*/ 0 w 557529"/>
              <a:gd name="T7" fmla="*/ 0 h 246380"/>
              <a:gd name="T8" fmla="*/ 0 w 557529"/>
              <a:gd name="T9" fmla="*/ 243243 h 2463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7529"/>
              <a:gd name="T16" fmla="*/ 0 h 246380"/>
              <a:gd name="T17" fmla="*/ 557529 w 557529"/>
              <a:gd name="T18" fmla="*/ 246380 h 2463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7529" h="246380">
                <a:moveTo>
                  <a:pt x="0" y="246087"/>
                </a:moveTo>
                <a:lnTo>
                  <a:pt x="557301" y="246087"/>
                </a:lnTo>
                <a:lnTo>
                  <a:pt x="557301" y="0"/>
                </a:lnTo>
                <a:lnTo>
                  <a:pt x="0" y="0"/>
                </a:lnTo>
                <a:lnTo>
                  <a:pt x="0" y="24608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8" name="object 47"/>
          <p:cNvSpPr>
            <a:spLocks/>
          </p:cNvSpPr>
          <p:nvPr/>
        </p:nvSpPr>
        <p:spPr bwMode="auto">
          <a:xfrm>
            <a:off x="630238" y="3284536"/>
            <a:ext cx="600317" cy="45719"/>
          </a:xfrm>
          <a:custGeom>
            <a:avLst/>
            <a:gdLst>
              <a:gd name="T0" fmla="*/ 628521 w 637539"/>
              <a:gd name="T1" fmla="*/ 0 w 637539"/>
              <a:gd name="T2" fmla="*/ 0 60000 65536"/>
              <a:gd name="T3" fmla="*/ 0 60000 65536"/>
              <a:gd name="T4" fmla="*/ 0 w 637539"/>
              <a:gd name="T5" fmla="*/ 637539 w 63753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637539">
                <a:moveTo>
                  <a:pt x="637031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9" name="object 48"/>
          <p:cNvSpPr>
            <a:spLocks/>
          </p:cNvSpPr>
          <p:nvPr/>
        </p:nvSpPr>
        <p:spPr bwMode="auto">
          <a:xfrm>
            <a:off x="781050" y="3457574"/>
            <a:ext cx="324861" cy="45719"/>
          </a:xfrm>
          <a:custGeom>
            <a:avLst/>
            <a:gdLst>
              <a:gd name="T0" fmla="*/ 338569 w 344804"/>
              <a:gd name="T1" fmla="*/ 0 h 45719"/>
              <a:gd name="T2" fmla="*/ 3274 w 344804"/>
              <a:gd name="T3" fmla="*/ 0 h 45719"/>
              <a:gd name="T4" fmla="*/ 0 w 344804"/>
              <a:gd name="T5" fmla="*/ 2662 h 45719"/>
              <a:gd name="T6" fmla="*/ 0 w 344804"/>
              <a:gd name="T7" fmla="*/ 32826 h 45719"/>
              <a:gd name="T8" fmla="*/ 3274 w 344804"/>
              <a:gd name="T9" fmla="*/ 35488 h 45719"/>
              <a:gd name="T10" fmla="*/ 338569 w 344804"/>
              <a:gd name="T11" fmla="*/ 35488 h 45719"/>
              <a:gd name="T12" fmla="*/ 341844 w 344804"/>
              <a:gd name="T13" fmla="*/ 32826 h 45719"/>
              <a:gd name="T14" fmla="*/ 341844 w 344804"/>
              <a:gd name="T15" fmla="*/ 2662 h 45719"/>
              <a:gd name="T16" fmla="*/ 338569 w 344804"/>
              <a:gd name="T17" fmla="*/ 0 h 457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4804"/>
              <a:gd name="T28" fmla="*/ 0 h 45719"/>
              <a:gd name="T29" fmla="*/ 344804 w 344804"/>
              <a:gd name="T30" fmla="*/ 45719 h 4571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4804" h="45719">
                <a:moveTo>
                  <a:pt x="341375" y="0"/>
                </a:moveTo>
                <a:lnTo>
                  <a:pt x="3301" y="0"/>
                </a:lnTo>
                <a:lnTo>
                  <a:pt x="0" y="3429"/>
                </a:lnTo>
                <a:lnTo>
                  <a:pt x="0" y="42291"/>
                </a:lnTo>
                <a:lnTo>
                  <a:pt x="3301" y="45720"/>
                </a:lnTo>
                <a:lnTo>
                  <a:pt x="341375" y="45720"/>
                </a:lnTo>
                <a:lnTo>
                  <a:pt x="344677" y="42291"/>
                </a:lnTo>
                <a:lnTo>
                  <a:pt x="344677" y="3429"/>
                </a:lnTo>
                <a:lnTo>
                  <a:pt x="341375" y="0"/>
                </a:lnTo>
                <a:close/>
              </a:path>
            </a:pathLst>
          </a:custGeom>
          <a:solidFill>
            <a:srgbClr val="005A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0" name="object 49"/>
          <p:cNvSpPr>
            <a:spLocks/>
          </p:cNvSpPr>
          <p:nvPr/>
        </p:nvSpPr>
        <p:spPr bwMode="auto">
          <a:xfrm>
            <a:off x="781050" y="3457574"/>
            <a:ext cx="324861" cy="45719"/>
          </a:xfrm>
          <a:custGeom>
            <a:avLst/>
            <a:gdLst>
              <a:gd name="T0" fmla="*/ 0 w 344804"/>
              <a:gd name="T1" fmla="*/ 5913 h 45719"/>
              <a:gd name="T2" fmla="*/ 0 w 344804"/>
              <a:gd name="T3" fmla="*/ 2662 h 45719"/>
              <a:gd name="T4" fmla="*/ 3274 w 344804"/>
              <a:gd name="T5" fmla="*/ 0 h 45719"/>
              <a:gd name="T6" fmla="*/ 7556 w 344804"/>
              <a:gd name="T7" fmla="*/ 0 h 45719"/>
              <a:gd name="T8" fmla="*/ 334287 w 344804"/>
              <a:gd name="T9" fmla="*/ 0 h 45719"/>
              <a:gd name="T10" fmla="*/ 338569 w 344804"/>
              <a:gd name="T11" fmla="*/ 0 h 45719"/>
              <a:gd name="T12" fmla="*/ 341844 w 344804"/>
              <a:gd name="T13" fmla="*/ 2662 h 45719"/>
              <a:gd name="T14" fmla="*/ 341844 w 344804"/>
              <a:gd name="T15" fmla="*/ 5913 h 45719"/>
              <a:gd name="T16" fmla="*/ 341844 w 344804"/>
              <a:gd name="T17" fmla="*/ 29573 h 45719"/>
              <a:gd name="T18" fmla="*/ 341844 w 344804"/>
              <a:gd name="T19" fmla="*/ 32826 h 45719"/>
              <a:gd name="T20" fmla="*/ 338569 w 344804"/>
              <a:gd name="T21" fmla="*/ 35488 h 45719"/>
              <a:gd name="T22" fmla="*/ 334287 w 344804"/>
              <a:gd name="T23" fmla="*/ 35488 h 45719"/>
              <a:gd name="T24" fmla="*/ 7556 w 344804"/>
              <a:gd name="T25" fmla="*/ 35488 h 45719"/>
              <a:gd name="T26" fmla="*/ 3274 w 344804"/>
              <a:gd name="T27" fmla="*/ 35488 h 45719"/>
              <a:gd name="T28" fmla="*/ 0 w 344804"/>
              <a:gd name="T29" fmla="*/ 32826 h 45719"/>
              <a:gd name="T30" fmla="*/ 0 w 344804"/>
              <a:gd name="T31" fmla="*/ 29573 h 45719"/>
              <a:gd name="T32" fmla="*/ 0 w 344804"/>
              <a:gd name="T33" fmla="*/ 5913 h 457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4804"/>
              <a:gd name="T52" fmla="*/ 0 h 45719"/>
              <a:gd name="T53" fmla="*/ 344804 w 344804"/>
              <a:gd name="T54" fmla="*/ 45719 h 4571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4804" h="45719">
                <a:moveTo>
                  <a:pt x="0" y="7620"/>
                </a:moveTo>
                <a:lnTo>
                  <a:pt x="0" y="3429"/>
                </a:lnTo>
                <a:lnTo>
                  <a:pt x="3301" y="0"/>
                </a:lnTo>
                <a:lnTo>
                  <a:pt x="7619" y="0"/>
                </a:lnTo>
                <a:lnTo>
                  <a:pt x="337057" y="0"/>
                </a:lnTo>
                <a:lnTo>
                  <a:pt x="341375" y="0"/>
                </a:lnTo>
                <a:lnTo>
                  <a:pt x="344677" y="3429"/>
                </a:lnTo>
                <a:lnTo>
                  <a:pt x="344677" y="7620"/>
                </a:lnTo>
                <a:lnTo>
                  <a:pt x="344677" y="38100"/>
                </a:lnTo>
                <a:lnTo>
                  <a:pt x="344677" y="42291"/>
                </a:lnTo>
                <a:lnTo>
                  <a:pt x="341375" y="45720"/>
                </a:lnTo>
                <a:lnTo>
                  <a:pt x="337057" y="45720"/>
                </a:lnTo>
                <a:lnTo>
                  <a:pt x="7619" y="45720"/>
                </a:lnTo>
                <a:lnTo>
                  <a:pt x="3301" y="45720"/>
                </a:lnTo>
                <a:lnTo>
                  <a:pt x="0" y="42291"/>
                </a:lnTo>
                <a:lnTo>
                  <a:pt x="0" y="38100"/>
                </a:lnTo>
                <a:lnTo>
                  <a:pt x="0" y="7620"/>
                </a:lnTo>
                <a:close/>
              </a:path>
            </a:pathLst>
          </a:custGeom>
          <a:noFill/>
          <a:ln w="127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1" name="object 50"/>
          <p:cNvSpPr>
            <a:spLocks/>
          </p:cNvSpPr>
          <p:nvPr/>
        </p:nvSpPr>
        <p:spPr bwMode="auto">
          <a:xfrm>
            <a:off x="628650" y="3140075"/>
            <a:ext cx="251505" cy="168137"/>
          </a:xfrm>
          <a:custGeom>
            <a:avLst/>
            <a:gdLst>
              <a:gd name="T0" fmla="*/ 15719 w 266064"/>
              <a:gd name="T1" fmla="*/ 0 h 201294"/>
              <a:gd name="T2" fmla="*/ 9138 w 266064"/>
              <a:gd name="T3" fmla="*/ 676 h 201294"/>
              <a:gd name="T4" fmla="*/ 4065 w 266064"/>
              <a:gd name="T5" fmla="*/ 2532 h 201294"/>
              <a:gd name="T6" fmla="*/ 600 w 266064"/>
              <a:gd name="T7" fmla="*/ 5621 h 201294"/>
              <a:gd name="T8" fmla="*/ 0 w 266064"/>
              <a:gd name="T9" fmla="*/ 9789 h 201294"/>
              <a:gd name="T10" fmla="*/ 1075 w 266064"/>
              <a:gd name="T11" fmla="*/ 14831 h 201294"/>
              <a:gd name="T12" fmla="*/ 29242 w 266064"/>
              <a:gd name="T13" fmla="*/ 50756 h 201294"/>
              <a:gd name="T14" fmla="*/ 62012 w 266064"/>
              <a:gd name="T15" fmla="*/ 78387 h 201294"/>
              <a:gd name="T16" fmla="*/ 104498 w 266064"/>
              <a:gd name="T17" fmla="*/ 108287 h 201294"/>
              <a:gd name="T18" fmla="*/ 152925 w 266064"/>
              <a:gd name="T19" fmla="*/ 138238 h 201294"/>
              <a:gd name="T20" fmla="*/ 197144 w 266064"/>
              <a:gd name="T21" fmla="*/ 163245 h 201294"/>
              <a:gd name="T22" fmla="*/ 231714 w 266064"/>
              <a:gd name="T23" fmla="*/ 180039 h 201294"/>
              <a:gd name="T24" fmla="*/ 255709 w 266064"/>
              <a:gd name="T25" fmla="*/ 189906 h 201294"/>
              <a:gd name="T26" fmla="*/ 262928 w 266064"/>
              <a:gd name="T27" fmla="*/ 179932 h 201294"/>
              <a:gd name="T28" fmla="*/ 270211 w 266064"/>
              <a:gd name="T29" fmla="*/ 169975 h 201294"/>
              <a:gd name="T30" fmla="*/ 271641 w 266064"/>
              <a:gd name="T31" fmla="*/ 166079 h 201294"/>
              <a:gd name="T32" fmla="*/ 271256 w 266064"/>
              <a:gd name="T33" fmla="*/ 161225 h 201294"/>
              <a:gd name="T34" fmla="*/ 269146 w 266064"/>
              <a:gd name="T35" fmla="*/ 155498 h 201294"/>
              <a:gd name="T36" fmla="*/ 245144 w 266064"/>
              <a:gd name="T37" fmla="*/ 125513 h 201294"/>
              <a:gd name="T38" fmla="*/ 213188 w 266064"/>
              <a:gd name="T39" fmla="*/ 97927 h 201294"/>
              <a:gd name="T40" fmla="*/ 171828 w 266064"/>
              <a:gd name="T41" fmla="*/ 68461 h 201294"/>
              <a:gd name="T42" fmla="*/ 124201 w 266064"/>
              <a:gd name="T43" fmla="*/ 39897 h 201294"/>
              <a:gd name="T44" fmla="*/ 80556 w 266064"/>
              <a:gd name="T45" fmla="*/ 18350 h 201294"/>
              <a:gd name="T46" fmla="*/ 43382 w 266064"/>
              <a:gd name="T47" fmla="*/ 4646 h 201294"/>
              <a:gd name="T48" fmla="*/ 23697 w 266064"/>
              <a:gd name="T49" fmla="*/ 468 h 201294"/>
              <a:gd name="T50" fmla="*/ 15719 w 266064"/>
              <a:gd name="T51" fmla="*/ 0 h 20129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6064"/>
              <a:gd name="T79" fmla="*/ 0 h 201294"/>
              <a:gd name="T80" fmla="*/ 266064 w 266064"/>
              <a:gd name="T81" fmla="*/ 201294 h 20129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6064" h="201294">
                <a:moveTo>
                  <a:pt x="15386" y="0"/>
                </a:moveTo>
                <a:lnTo>
                  <a:pt x="8943" y="712"/>
                </a:lnTo>
                <a:lnTo>
                  <a:pt x="3975" y="2680"/>
                </a:lnTo>
                <a:lnTo>
                  <a:pt x="591" y="5951"/>
                </a:lnTo>
                <a:lnTo>
                  <a:pt x="0" y="10361"/>
                </a:lnTo>
                <a:lnTo>
                  <a:pt x="1048" y="15699"/>
                </a:lnTo>
                <a:lnTo>
                  <a:pt x="28620" y="53728"/>
                </a:lnTo>
                <a:lnTo>
                  <a:pt x="60694" y="82978"/>
                </a:lnTo>
                <a:lnTo>
                  <a:pt x="102277" y="114630"/>
                </a:lnTo>
                <a:lnTo>
                  <a:pt x="149674" y="146335"/>
                </a:lnTo>
                <a:lnTo>
                  <a:pt x="192953" y="172806"/>
                </a:lnTo>
                <a:lnTo>
                  <a:pt x="226788" y="190582"/>
                </a:lnTo>
                <a:lnTo>
                  <a:pt x="250274" y="201028"/>
                </a:lnTo>
                <a:lnTo>
                  <a:pt x="257339" y="190471"/>
                </a:lnTo>
                <a:lnTo>
                  <a:pt x="264467" y="179929"/>
                </a:lnTo>
                <a:lnTo>
                  <a:pt x="265865" y="175805"/>
                </a:lnTo>
                <a:lnTo>
                  <a:pt x="265489" y="170667"/>
                </a:lnTo>
                <a:lnTo>
                  <a:pt x="263424" y="164605"/>
                </a:lnTo>
                <a:lnTo>
                  <a:pt x="239933" y="132864"/>
                </a:lnTo>
                <a:lnTo>
                  <a:pt x="208656" y="103660"/>
                </a:lnTo>
                <a:lnTo>
                  <a:pt x="168174" y="72470"/>
                </a:lnTo>
                <a:lnTo>
                  <a:pt x="121561" y="42234"/>
                </a:lnTo>
                <a:lnTo>
                  <a:pt x="78844" y="19424"/>
                </a:lnTo>
                <a:lnTo>
                  <a:pt x="42461" y="4918"/>
                </a:lnTo>
                <a:lnTo>
                  <a:pt x="23193" y="495"/>
                </a:lnTo>
                <a:lnTo>
                  <a:pt x="15386" y="0"/>
                </a:lnTo>
                <a:close/>
              </a:path>
            </a:pathLst>
          </a:custGeom>
          <a:solidFill>
            <a:srgbClr val="005A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2" name="object 51"/>
          <p:cNvSpPr>
            <a:spLocks/>
          </p:cNvSpPr>
          <p:nvPr/>
        </p:nvSpPr>
        <p:spPr bwMode="auto">
          <a:xfrm>
            <a:off x="628650" y="3140075"/>
            <a:ext cx="251505" cy="168137"/>
          </a:xfrm>
          <a:custGeom>
            <a:avLst/>
            <a:gdLst>
              <a:gd name="T0" fmla="*/ 156348 w 266064"/>
              <a:gd name="T1" fmla="*/ 58610 h 201294"/>
              <a:gd name="T2" fmla="*/ 200333 w 266064"/>
              <a:gd name="T3" fmla="*/ 88199 h 201294"/>
              <a:gd name="T4" fmla="*/ 235679 w 266064"/>
              <a:gd name="T5" fmla="*/ 116663 h 201294"/>
              <a:gd name="T6" fmla="*/ 265394 w 266064"/>
              <a:gd name="T7" fmla="*/ 148980 h 201294"/>
              <a:gd name="T8" fmla="*/ 271641 w 266064"/>
              <a:gd name="T9" fmla="*/ 166079 h 201294"/>
              <a:gd name="T10" fmla="*/ 270211 w 266064"/>
              <a:gd name="T11" fmla="*/ 169975 h 201294"/>
              <a:gd name="T12" fmla="*/ 262928 w 266064"/>
              <a:gd name="T13" fmla="*/ 179932 h 201294"/>
              <a:gd name="T14" fmla="*/ 255709 w 266064"/>
              <a:gd name="T15" fmla="*/ 189906 h 201294"/>
              <a:gd name="T16" fmla="*/ 220019 w 266064"/>
              <a:gd name="T17" fmla="*/ 174680 h 201294"/>
              <a:gd name="T18" fmla="*/ 185925 w 266064"/>
              <a:gd name="T19" fmla="*/ 157222 h 201294"/>
              <a:gd name="T20" fmla="*/ 142080 w 266064"/>
              <a:gd name="T21" fmla="*/ 131695 h 201294"/>
              <a:gd name="T22" fmla="*/ 104498 w 266064"/>
              <a:gd name="T23" fmla="*/ 108287 h 201294"/>
              <a:gd name="T24" fmla="*/ 62012 w 266064"/>
              <a:gd name="T25" fmla="*/ 78387 h 201294"/>
              <a:gd name="T26" fmla="*/ 29242 w 266064"/>
              <a:gd name="T27" fmla="*/ 50756 h 201294"/>
              <a:gd name="T28" fmla="*/ 3752 w 266064"/>
              <a:gd name="T29" fmla="*/ 20679 h 201294"/>
              <a:gd name="T30" fmla="*/ 0 w 266064"/>
              <a:gd name="T31" fmla="*/ 9789 h 201294"/>
              <a:gd name="T32" fmla="*/ 600 w 266064"/>
              <a:gd name="T33" fmla="*/ 5621 h 201294"/>
              <a:gd name="T34" fmla="*/ 4065 w 266064"/>
              <a:gd name="T35" fmla="*/ 2532 h 201294"/>
              <a:gd name="T36" fmla="*/ 9138 w 266064"/>
              <a:gd name="T37" fmla="*/ 676 h 201294"/>
              <a:gd name="T38" fmla="*/ 15719 w 266064"/>
              <a:gd name="T39" fmla="*/ 0 h 201294"/>
              <a:gd name="T40" fmla="*/ 23697 w 266064"/>
              <a:gd name="T41" fmla="*/ 468 h 201294"/>
              <a:gd name="T42" fmla="*/ 67296 w 266064"/>
              <a:gd name="T43" fmla="*/ 12849 h 201294"/>
              <a:gd name="T44" fmla="*/ 109122 w 266064"/>
              <a:gd name="T45" fmla="*/ 31918 h 201294"/>
              <a:gd name="T46" fmla="*/ 155394 w 266064"/>
              <a:gd name="T47" fmla="*/ 58023 h 201294"/>
              <a:gd name="T48" fmla="*/ 156348 w 266064"/>
              <a:gd name="T49" fmla="*/ 58610 h 2012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66064"/>
              <a:gd name="T76" fmla="*/ 0 h 201294"/>
              <a:gd name="T77" fmla="*/ 266064 w 266064"/>
              <a:gd name="T78" fmla="*/ 201294 h 20129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66064" h="201294">
                <a:moveTo>
                  <a:pt x="153024" y="62043"/>
                </a:moveTo>
                <a:lnTo>
                  <a:pt x="196074" y="93366"/>
                </a:lnTo>
                <a:lnTo>
                  <a:pt x="230669" y="123497"/>
                </a:lnTo>
                <a:lnTo>
                  <a:pt x="259753" y="157705"/>
                </a:lnTo>
                <a:lnTo>
                  <a:pt x="265865" y="175805"/>
                </a:lnTo>
                <a:lnTo>
                  <a:pt x="264467" y="179929"/>
                </a:lnTo>
                <a:lnTo>
                  <a:pt x="257339" y="190471"/>
                </a:lnTo>
                <a:lnTo>
                  <a:pt x="250274" y="201028"/>
                </a:lnTo>
                <a:lnTo>
                  <a:pt x="215342" y="184910"/>
                </a:lnTo>
                <a:lnTo>
                  <a:pt x="181974" y="166430"/>
                </a:lnTo>
                <a:lnTo>
                  <a:pt x="139060" y="139407"/>
                </a:lnTo>
                <a:lnTo>
                  <a:pt x="102277" y="114630"/>
                </a:lnTo>
                <a:lnTo>
                  <a:pt x="60694" y="82978"/>
                </a:lnTo>
                <a:lnTo>
                  <a:pt x="28620" y="53728"/>
                </a:lnTo>
                <a:lnTo>
                  <a:pt x="3671" y="21890"/>
                </a:lnTo>
                <a:lnTo>
                  <a:pt x="0" y="10361"/>
                </a:lnTo>
                <a:lnTo>
                  <a:pt x="591" y="5951"/>
                </a:lnTo>
                <a:lnTo>
                  <a:pt x="3975" y="2680"/>
                </a:lnTo>
                <a:lnTo>
                  <a:pt x="8943" y="712"/>
                </a:lnTo>
                <a:lnTo>
                  <a:pt x="15386" y="0"/>
                </a:lnTo>
                <a:lnTo>
                  <a:pt x="23193" y="495"/>
                </a:lnTo>
                <a:lnTo>
                  <a:pt x="65866" y="13603"/>
                </a:lnTo>
                <a:lnTo>
                  <a:pt x="106802" y="33787"/>
                </a:lnTo>
                <a:lnTo>
                  <a:pt x="152090" y="61421"/>
                </a:lnTo>
                <a:lnTo>
                  <a:pt x="153024" y="62043"/>
                </a:lnTo>
                <a:close/>
              </a:path>
            </a:pathLst>
          </a:custGeom>
          <a:noFill/>
          <a:ln w="127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3" name="object 52"/>
          <p:cNvSpPr>
            <a:spLocks/>
          </p:cNvSpPr>
          <p:nvPr/>
        </p:nvSpPr>
        <p:spPr bwMode="auto">
          <a:xfrm>
            <a:off x="874713" y="3060700"/>
            <a:ext cx="45719" cy="137445"/>
          </a:xfrm>
          <a:custGeom>
            <a:avLst/>
            <a:gdLst>
              <a:gd name="T0" fmla="*/ 32710 w 45720"/>
              <a:gd name="T1" fmla="*/ 171027 h 162560"/>
              <a:gd name="T2" fmla="*/ 20779 w 45720"/>
              <a:gd name="T3" fmla="*/ 162386 h 162560"/>
              <a:gd name="T4" fmla="*/ 10351 w 45720"/>
              <a:gd name="T5" fmla="*/ 153195 h 162560"/>
              <a:gd name="T6" fmla="*/ 2925 w 45720"/>
              <a:gd name="T7" fmla="*/ 142952 h 162560"/>
              <a:gd name="T8" fmla="*/ 0 w 45720"/>
              <a:gd name="T9" fmla="*/ 131151 h 162560"/>
              <a:gd name="T10" fmla="*/ 3580 w 45720"/>
              <a:gd name="T11" fmla="*/ 120270 h 162560"/>
              <a:gd name="T12" fmla="*/ 10723 w 45720"/>
              <a:gd name="T13" fmla="*/ 108821 h 162560"/>
              <a:gd name="T14" fmla="*/ 19984 w 45720"/>
              <a:gd name="T15" fmla="*/ 97061 h 162560"/>
              <a:gd name="T16" fmla="*/ 29914 w 45720"/>
              <a:gd name="T17" fmla="*/ 85262 h 162560"/>
              <a:gd name="T18" fmla="*/ 39070 w 45720"/>
              <a:gd name="T19" fmla="*/ 73688 h 162560"/>
              <a:gd name="T20" fmla="*/ 46007 w 45720"/>
              <a:gd name="T21" fmla="*/ 62605 h 162560"/>
              <a:gd name="T22" fmla="*/ 48260 w 45720"/>
              <a:gd name="T23" fmla="*/ 47807 h 162560"/>
              <a:gd name="T24" fmla="*/ 47650 w 45720"/>
              <a:gd name="T25" fmla="*/ 34436 h 162560"/>
              <a:gd name="T26" fmla="*/ 44754 w 45720"/>
              <a:gd name="T27" fmla="*/ 22207 h 162560"/>
              <a:gd name="T28" fmla="*/ 40146 w 45720"/>
              <a:gd name="T29" fmla="*/ 10824 h 162560"/>
              <a:gd name="T30" fmla="*/ 34408 w 45720"/>
              <a:gd name="T31" fmla="*/ 0 h 1625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5720"/>
              <a:gd name="T49" fmla="*/ 0 h 162560"/>
              <a:gd name="T50" fmla="*/ 45720 w 45720"/>
              <a:gd name="T51" fmla="*/ 162560 h 16256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5720" h="162560">
                <a:moveTo>
                  <a:pt x="30737" y="162272"/>
                </a:moveTo>
                <a:lnTo>
                  <a:pt x="19528" y="154073"/>
                </a:lnTo>
                <a:lnTo>
                  <a:pt x="9728" y="145353"/>
                </a:lnTo>
                <a:lnTo>
                  <a:pt x="2749" y="135634"/>
                </a:lnTo>
                <a:lnTo>
                  <a:pt x="0" y="124436"/>
                </a:lnTo>
                <a:lnTo>
                  <a:pt x="3365" y="114114"/>
                </a:lnTo>
                <a:lnTo>
                  <a:pt x="10077" y="103249"/>
                </a:lnTo>
                <a:lnTo>
                  <a:pt x="18778" y="92092"/>
                </a:lnTo>
                <a:lnTo>
                  <a:pt x="28110" y="80896"/>
                </a:lnTo>
                <a:lnTo>
                  <a:pt x="36714" y="69915"/>
                </a:lnTo>
                <a:lnTo>
                  <a:pt x="43233" y="59401"/>
                </a:lnTo>
                <a:lnTo>
                  <a:pt x="45351" y="45359"/>
                </a:lnTo>
                <a:lnTo>
                  <a:pt x="44777" y="32674"/>
                </a:lnTo>
                <a:lnTo>
                  <a:pt x="42054" y="21070"/>
                </a:lnTo>
                <a:lnTo>
                  <a:pt x="37725" y="10270"/>
                </a:lnTo>
                <a:lnTo>
                  <a:pt x="32334" y="0"/>
                </a:lnTo>
              </a:path>
            </a:pathLst>
          </a:custGeom>
          <a:noFill/>
          <a:ln w="3175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4" name="object 53"/>
          <p:cNvSpPr>
            <a:spLocks/>
          </p:cNvSpPr>
          <p:nvPr/>
        </p:nvSpPr>
        <p:spPr bwMode="auto">
          <a:xfrm>
            <a:off x="1039813" y="3060700"/>
            <a:ext cx="45719" cy="137445"/>
          </a:xfrm>
          <a:custGeom>
            <a:avLst/>
            <a:gdLst>
              <a:gd name="T0" fmla="*/ 32710 w 45720"/>
              <a:gd name="T1" fmla="*/ 171027 h 162560"/>
              <a:gd name="T2" fmla="*/ 20779 w 45720"/>
              <a:gd name="T3" fmla="*/ 162386 h 162560"/>
              <a:gd name="T4" fmla="*/ 10351 w 45720"/>
              <a:gd name="T5" fmla="*/ 153195 h 162560"/>
              <a:gd name="T6" fmla="*/ 2925 w 45720"/>
              <a:gd name="T7" fmla="*/ 142952 h 162560"/>
              <a:gd name="T8" fmla="*/ 0 w 45720"/>
              <a:gd name="T9" fmla="*/ 131151 h 162560"/>
              <a:gd name="T10" fmla="*/ 3580 w 45720"/>
              <a:gd name="T11" fmla="*/ 120270 h 162560"/>
              <a:gd name="T12" fmla="*/ 10723 w 45720"/>
              <a:gd name="T13" fmla="*/ 108821 h 162560"/>
              <a:gd name="T14" fmla="*/ 19984 w 45720"/>
              <a:gd name="T15" fmla="*/ 97061 h 162560"/>
              <a:gd name="T16" fmla="*/ 29914 w 45720"/>
              <a:gd name="T17" fmla="*/ 85262 h 162560"/>
              <a:gd name="T18" fmla="*/ 39070 w 45720"/>
              <a:gd name="T19" fmla="*/ 73688 h 162560"/>
              <a:gd name="T20" fmla="*/ 46007 w 45720"/>
              <a:gd name="T21" fmla="*/ 62605 h 162560"/>
              <a:gd name="T22" fmla="*/ 48251 w 45720"/>
              <a:gd name="T23" fmla="*/ 47807 h 162560"/>
              <a:gd name="T24" fmla="*/ 47619 w 45720"/>
              <a:gd name="T25" fmla="*/ 34436 h 162560"/>
              <a:gd name="T26" fmla="*/ 44700 w 45720"/>
              <a:gd name="T27" fmla="*/ 22207 h 162560"/>
              <a:gd name="T28" fmla="*/ 40086 w 45720"/>
              <a:gd name="T29" fmla="*/ 10824 h 162560"/>
              <a:gd name="T30" fmla="*/ 34363 w 45720"/>
              <a:gd name="T31" fmla="*/ 0 h 1625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5720"/>
              <a:gd name="T49" fmla="*/ 0 h 162560"/>
              <a:gd name="T50" fmla="*/ 45720 w 45720"/>
              <a:gd name="T51" fmla="*/ 162560 h 16256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5720" h="162560">
                <a:moveTo>
                  <a:pt x="30737" y="162272"/>
                </a:moveTo>
                <a:lnTo>
                  <a:pt x="19528" y="154073"/>
                </a:lnTo>
                <a:lnTo>
                  <a:pt x="9728" y="145353"/>
                </a:lnTo>
                <a:lnTo>
                  <a:pt x="2749" y="135634"/>
                </a:lnTo>
                <a:lnTo>
                  <a:pt x="0" y="124436"/>
                </a:lnTo>
                <a:lnTo>
                  <a:pt x="3365" y="114114"/>
                </a:lnTo>
                <a:lnTo>
                  <a:pt x="10077" y="103249"/>
                </a:lnTo>
                <a:lnTo>
                  <a:pt x="18778" y="92092"/>
                </a:lnTo>
                <a:lnTo>
                  <a:pt x="28110" y="80896"/>
                </a:lnTo>
                <a:lnTo>
                  <a:pt x="36714" y="69915"/>
                </a:lnTo>
                <a:lnTo>
                  <a:pt x="43233" y="59401"/>
                </a:lnTo>
                <a:lnTo>
                  <a:pt x="45342" y="45359"/>
                </a:lnTo>
                <a:lnTo>
                  <a:pt x="44748" y="32674"/>
                </a:lnTo>
                <a:lnTo>
                  <a:pt x="42006" y="21070"/>
                </a:lnTo>
                <a:lnTo>
                  <a:pt x="37669" y="10270"/>
                </a:lnTo>
                <a:lnTo>
                  <a:pt x="32291" y="0"/>
                </a:lnTo>
              </a:path>
            </a:pathLst>
          </a:custGeom>
          <a:noFill/>
          <a:ln w="3175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5" name="object 54"/>
          <p:cNvSpPr>
            <a:spLocks/>
          </p:cNvSpPr>
          <p:nvPr/>
        </p:nvSpPr>
        <p:spPr bwMode="auto">
          <a:xfrm>
            <a:off x="955675" y="3019425"/>
            <a:ext cx="45719" cy="136111"/>
          </a:xfrm>
          <a:custGeom>
            <a:avLst/>
            <a:gdLst>
              <a:gd name="T0" fmla="*/ 32715 w 45720"/>
              <a:gd name="T1" fmla="*/ 156656 h 162560"/>
              <a:gd name="T2" fmla="*/ 20788 w 45720"/>
              <a:gd name="T3" fmla="*/ 148741 h 162560"/>
              <a:gd name="T4" fmla="*/ 10356 w 45720"/>
              <a:gd name="T5" fmla="*/ 140322 h 162560"/>
              <a:gd name="T6" fmla="*/ 2926 w 45720"/>
              <a:gd name="T7" fmla="*/ 130938 h 162560"/>
              <a:gd name="T8" fmla="*/ 0 w 45720"/>
              <a:gd name="T9" fmla="*/ 120129 h 162560"/>
              <a:gd name="T10" fmla="*/ 3582 w 45720"/>
              <a:gd name="T11" fmla="*/ 110164 h 162560"/>
              <a:gd name="T12" fmla="*/ 10727 w 45720"/>
              <a:gd name="T13" fmla="*/ 99675 h 162560"/>
              <a:gd name="T14" fmla="*/ 19986 w 45720"/>
              <a:gd name="T15" fmla="*/ 88904 h 162560"/>
              <a:gd name="T16" fmla="*/ 29920 w 45720"/>
              <a:gd name="T17" fmla="*/ 78096 h 162560"/>
              <a:gd name="T18" fmla="*/ 39077 w 45720"/>
              <a:gd name="T19" fmla="*/ 67494 h 162560"/>
              <a:gd name="T20" fmla="*/ 46016 w 45720"/>
              <a:gd name="T21" fmla="*/ 57345 h 162560"/>
              <a:gd name="T22" fmla="*/ 48260 w 45720"/>
              <a:gd name="T23" fmla="*/ 43790 h 162560"/>
              <a:gd name="T24" fmla="*/ 47628 w 45720"/>
              <a:gd name="T25" fmla="*/ 31542 h 162560"/>
              <a:gd name="T26" fmla="*/ 44709 w 45720"/>
              <a:gd name="T27" fmla="*/ 20341 h 162560"/>
              <a:gd name="T28" fmla="*/ 40094 w 45720"/>
              <a:gd name="T29" fmla="*/ 9915 h 162560"/>
              <a:gd name="T30" fmla="*/ 34370 w 45720"/>
              <a:gd name="T31" fmla="*/ 0 h 1625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5720"/>
              <a:gd name="T49" fmla="*/ 0 h 162560"/>
              <a:gd name="T50" fmla="*/ 45720 w 45720"/>
              <a:gd name="T51" fmla="*/ 162560 h 16256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5720" h="162560">
                <a:moveTo>
                  <a:pt x="30737" y="162272"/>
                </a:moveTo>
                <a:lnTo>
                  <a:pt x="19528" y="154073"/>
                </a:lnTo>
                <a:lnTo>
                  <a:pt x="9728" y="145353"/>
                </a:lnTo>
                <a:lnTo>
                  <a:pt x="2749" y="135634"/>
                </a:lnTo>
                <a:lnTo>
                  <a:pt x="0" y="124436"/>
                </a:lnTo>
                <a:lnTo>
                  <a:pt x="3365" y="114114"/>
                </a:lnTo>
                <a:lnTo>
                  <a:pt x="10077" y="103249"/>
                </a:lnTo>
                <a:lnTo>
                  <a:pt x="18778" y="92092"/>
                </a:lnTo>
                <a:lnTo>
                  <a:pt x="28110" y="80896"/>
                </a:lnTo>
                <a:lnTo>
                  <a:pt x="36714" y="69915"/>
                </a:lnTo>
                <a:lnTo>
                  <a:pt x="43233" y="59401"/>
                </a:lnTo>
                <a:lnTo>
                  <a:pt x="45342" y="45359"/>
                </a:lnTo>
                <a:lnTo>
                  <a:pt x="44748" y="32674"/>
                </a:lnTo>
                <a:lnTo>
                  <a:pt x="42006" y="21070"/>
                </a:lnTo>
                <a:lnTo>
                  <a:pt x="37669" y="10270"/>
                </a:lnTo>
                <a:lnTo>
                  <a:pt x="32291" y="0"/>
                </a:lnTo>
              </a:path>
            </a:pathLst>
          </a:custGeom>
          <a:noFill/>
          <a:ln w="3175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6" name="object 55"/>
          <p:cNvSpPr>
            <a:spLocks/>
          </p:cNvSpPr>
          <p:nvPr/>
        </p:nvSpPr>
        <p:spPr bwMode="auto">
          <a:xfrm>
            <a:off x="776289" y="3894137"/>
            <a:ext cx="169166" cy="141449"/>
          </a:xfrm>
          <a:custGeom>
            <a:avLst/>
            <a:gdLst>
              <a:gd name="T0" fmla="*/ 109021 w 178435"/>
              <a:gd name="T1" fmla="*/ 0 h 168275"/>
              <a:gd name="T2" fmla="*/ 56784 w 178435"/>
              <a:gd name="T3" fmla="*/ 11002 h 168275"/>
              <a:gd name="T4" fmla="*/ 23695 w 178435"/>
              <a:gd name="T5" fmla="*/ 35151 h 168275"/>
              <a:gd name="T6" fmla="*/ 1505 w 178435"/>
              <a:gd name="T7" fmla="*/ 78009 h 168275"/>
              <a:gd name="T8" fmla="*/ 0 w 178435"/>
              <a:gd name="T9" fmla="*/ 89488 h 168275"/>
              <a:gd name="T10" fmla="*/ 215 w 178435"/>
              <a:gd name="T11" fmla="*/ 100943 h 168275"/>
              <a:gd name="T12" fmla="*/ 20159 w 178435"/>
              <a:gd name="T13" fmla="*/ 144094 h 168275"/>
              <a:gd name="T14" fmla="*/ 58934 w 178435"/>
              <a:gd name="T15" fmla="*/ 165449 h 168275"/>
              <a:gd name="T16" fmla="*/ 83062 w 178435"/>
              <a:gd name="T17" fmla="*/ 167784 h 168275"/>
              <a:gd name="T18" fmla="*/ 95927 w 178435"/>
              <a:gd name="T19" fmla="*/ 166707 h 168275"/>
              <a:gd name="T20" fmla="*/ 136411 w 178435"/>
              <a:gd name="T21" fmla="*/ 153956 h 168275"/>
              <a:gd name="T22" fmla="*/ 167853 w 178435"/>
              <a:gd name="T23" fmla="*/ 128994 h 168275"/>
              <a:gd name="T24" fmla="*/ 186047 w 178435"/>
              <a:gd name="T25" fmla="*/ 86510 h 168275"/>
              <a:gd name="T26" fmla="*/ 186672 w 178435"/>
              <a:gd name="T27" fmla="*/ 74987 h 168275"/>
              <a:gd name="T28" fmla="*/ 185606 w 178435"/>
              <a:gd name="T29" fmla="*/ 63344 h 168275"/>
              <a:gd name="T30" fmla="*/ 163666 w 178435"/>
              <a:gd name="T31" fmla="*/ 20582 h 168275"/>
              <a:gd name="T32" fmla="*/ 121397 w 178435"/>
              <a:gd name="T33" fmla="*/ 1188 h 168275"/>
              <a:gd name="T34" fmla="*/ 109021 w 178435"/>
              <a:gd name="T35" fmla="*/ 0 h 1682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8435"/>
              <a:gd name="T55" fmla="*/ 0 h 168275"/>
              <a:gd name="T56" fmla="*/ 178435 w 178435"/>
              <a:gd name="T57" fmla="*/ 168275 h 1682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8435" h="168275">
                <a:moveTo>
                  <a:pt x="103926" y="0"/>
                </a:moveTo>
                <a:lnTo>
                  <a:pt x="54129" y="11002"/>
                </a:lnTo>
                <a:lnTo>
                  <a:pt x="22587" y="35151"/>
                </a:lnTo>
                <a:lnTo>
                  <a:pt x="1433" y="78009"/>
                </a:lnTo>
                <a:lnTo>
                  <a:pt x="0" y="89488"/>
                </a:lnTo>
                <a:lnTo>
                  <a:pt x="206" y="100943"/>
                </a:lnTo>
                <a:lnTo>
                  <a:pt x="19216" y="144094"/>
                </a:lnTo>
                <a:lnTo>
                  <a:pt x="56178" y="165449"/>
                </a:lnTo>
                <a:lnTo>
                  <a:pt x="79178" y="167784"/>
                </a:lnTo>
                <a:lnTo>
                  <a:pt x="91442" y="166707"/>
                </a:lnTo>
                <a:lnTo>
                  <a:pt x="130033" y="153956"/>
                </a:lnTo>
                <a:lnTo>
                  <a:pt x="160004" y="128994"/>
                </a:lnTo>
                <a:lnTo>
                  <a:pt x="177348" y="86510"/>
                </a:lnTo>
                <a:lnTo>
                  <a:pt x="177943" y="74987"/>
                </a:lnTo>
                <a:lnTo>
                  <a:pt x="176927" y="63344"/>
                </a:lnTo>
                <a:lnTo>
                  <a:pt x="156013" y="20582"/>
                </a:lnTo>
                <a:lnTo>
                  <a:pt x="115721" y="1188"/>
                </a:lnTo>
                <a:lnTo>
                  <a:pt x="10392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7" name="object 56"/>
          <p:cNvSpPr>
            <a:spLocks/>
          </p:cNvSpPr>
          <p:nvPr/>
        </p:nvSpPr>
        <p:spPr bwMode="auto">
          <a:xfrm>
            <a:off x="776289" y="3894137"/>
            <a:ext cx="169166" cy="141449"/>
          </a:xfrm>
          <a:custGeom>
            <a:avLst/>
            <a:gdLst>
              <a:gd name="T0" fmla="*/ 11690 w 178435"/>
              <a:gd name="T1" fmla="*/ 133502 h 168275"/>
              <a:gd name="T2" fmla="*/ 6011 w 178435"/>
              <a:gd name="T3" fmla="*/ 123116 h 168275"/>
              <a:gd name="T4" fmla="*/ 2201 w 178435"/>
              <a:gd name="T5" fmla="*/ 112208 h 168275"/>
              <a:gd name="T6" fmla="*/ 215 w 178435"/>
              <a:gd name="T7" fmla="*/ 100943 h 168275"/>
              <a:gd name="T8" fmla="*/ 0 w 178435"/>
              <a:gd name="T9" fmla="*/ 89488 h 168275"/>
              <a:gd name="T10" fmla="*/ 1505 w 178435"/>
              <a:gd name="T11" fmla="*/ 78009 h 168275"/>
              <a:gd name="T12" fmla="*/ 23695 w 178435"/>
              <a:gd name="T13" fmla="*/ 35151 h 168275"/>
              <a:gd name="T14" fmla="*/ 56784 w 178435"/>
              <a:gd name="T15" fmla="*/ 11002 h 168275"/>
              <a:gd name="T16" fmla="*/ 96227 w 178435"/>
              <a:gd name="T17" fmla="*/ 349 h 168275"/>
              <a:gd name="T18" fmla="*/ 109021 w 178435"/>
              <a:gd name="T19" fmla="*/ 0 h 168275"/>
              <a:gd name="T20" fmla="*/ 121397 w 178435"/>
              <a:gd name="T21" fmla="*/ 1188 h 168275"/>
              <a:gd name="T22" fmla="*/ 163666 w 178435"/>
              <a:gd name="T23" fmla="*/ 20582 h 168275"/>
              <a:gd name="T24" fmla="*/ 185606 w 178435"/>
              <a:gd name="T25" fmla="*/ 63344 h 168275"/>
              <a:gd name="T26" fmla="*/ 186672 w 178435"/>
              <a:gd name="T27" fmla="*/ 74987 h 168275"/>
              <a:gd name="T28" fmla="*/ 186047 w 178435"/>
              <a:gd name="T29" fmla="*/ 86510 h 168275"/>
              <a:gd name="T30" fmla="*/ 167853 w 178435"/>
              <a:gd name="T31" fmla="*/ 128994 h 168275"/>
              <a:gd name="T32" fmla="*/ 136411 w 178435"/>
              <a:gd name="T33" fmla="*/ 153956 h 168275"/>
              <a:gd name="T34" fmla="*/ 95927 w 178435"/>
              <a:gd name="T35" fmla="*/ 166707 h 168275"/>
              <a:gd name="T36" fmla="*/ 83062 w 178435"/>
              <a:gd name="T37" fmla="*/ 167784 h 168275"/>
              <a:gd name="T38" fmla="*/ 70692 w 178435"/>
              <a:gd name="T39" fmla="*/ 167349 h 168275"/>
              <a:gd name="T40" fmla="*/ 28393 w 178435"/>
              <a:gd name="T41" fmla="*/ 151405 h 168275"/>
              <a:gd name="T42" fmla="*/ 11690 w 178435"/>
              <a:gd name="T43" fmla="*/ 133502 h 16827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8435"/>
              <a:gd name="T67" fmla="*/ 0 h 168275"/>
              <a:gd name="T68" fmla="*/ 178435 w 178435"/>
              <a:gd name="T69" fmla="*/ 168275 h 16827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8435" h="168275">
                <a:moveTo>
                  <a:pt x="11144" y="133502"/>
                </a:moveTo>
                <a:lnTo>
                  <a:pt x="5729" y="123116"/>
                </a:lnTo>
                <a:lnTo>
                  <a:pt x="2099" y="112208"/>
                </a:lnTo>
                <a:lnTo>
                  <a:pt x="206" y="100943"/>
                </a:lnTo>
                <a:lnTo>
                  <a:pt x="0" y="89488"/>
                </a:lnTo>
                <a:lnTo>
                  <a:pt x="1433" y="78009"/>
                </a:lnTo>
                <a:lnTo>
                  <a:pt x="22587" y="35151"/>
                </a:lnTo>
                <a:lnTo>
                  <a:pt x="54129" y="11002"/>
                </a:lnTo>
                <a:lnTo>
                  <a:pt x="91727" y="349"/>
                </a:lnTo>
                <a:lnTo>
                  <a:pt x="103926" y="0"/>
                </a:lnTo>
                <a:lnTo>
                  <a:pt x="115721" y="1188"/>
                </a:lnTo>
                <a:lnTo>
                  <a:pt x="156013" y="20582"/>
                </a:lnTo>
                <a:lnTo>
                  <a:pt x="176927" y="63344"/>
                </a:lnTo>
                <a:lnTo>
                  <a:pt x="177943" y="74987"/>
                </a:lnTo>
                <a:lnTo>
                  <a:pt x="177348" y="86510"/>
                </a:lnTo>
                <a:lnTo>
                  <a:pt x="160004" y="128994"/>
                </a:lnTo>
                <a:lnTo>
                  <a:pt x="130033" y="153956"/>
                </a:lnTo>
                <a:lnTo>
                  <a:pt x="91442" y="166707"/>
                </a:lnTo>
                <a:lnTo>
                  <a:pt x="79178" y="167784"/>
                </a:lnTo>
                <a:lnTo>
                  <a:pt x="67388" y="167349"/>
                </a:lnTo>
                <a:lnTo>
                  <a:pt x="27065" y="151405"/>
                </a:lnTo>
                <a:lnTo>
                  <a:pt x="11144" y="13350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8" name="object 57"/>
          <p:cNvSpPr>
            <a:spLocks/>
          </p:cNvSpPr>
          <p:nvPr/>
        </p:nvSpPr>
        <p:spPr bwMode="auto">
          <a:xfrm>
            <a:off x="765175" y="3978276"/>
            <a:ext cx="327855" cy="178812"/>
          </a:xfrm>
          <a:custGeom>
            <a:avLst/>
            <a:gdLst>
              <a:gd name="T0" fmla="*/ 339871 w 348614"/>
              <a:gd name="T1" fmla="*/ 0 h 212089"/>
              <a:gd name="T2" fmla="*/ 328704 w 348614"/>
              <a:gd name="T3" fmla="*/ 56098 h 212089"/>
              <a:gd name="T4" fmla="*/ 304463 w 348614"/>
              <a:gd name="T5" fmla="*/ 106205 h 212089"/>
              <a:gd name="T6" fmla="*/ 268999 w 348614"/>
              <a:gd name="T7" fmla="*/ 148816 h 212089"/>
              <a:gd name="T8" fmla="*/ 224162 w 348614"/>
              <a:gd name="T9" fmla="*/ 182436 h 212089"/>
              <a:gd name="T10" fmla="*/ 189976 w 348614"/>
              <a:gd name="T11" fmla="*/ 199112 h 212089"/>
              <a:gd name="T12" fmla="*/ 152994 w 348614"/>
              <a:gd name="T13" fmla="*/ 210679 h 212089"/>
              <a:gd name="T14" fmla="*/ 113764 w 348614"/>
              <a:gd name="T15" fmla="*/ 216692 h 212089"/>
              <a:gd name="T16" fmla="*/ 93476 w 348614"/>
              <a:gd name="T17" fmla="*/ 217478 h 212089"/>
              <a:gd name="T18" fmla="*/ 72832 w 348614"/>
              <a:gd name="T19" fmla="*/ 216708 h 212089"/>
              <a:gd name="T20" fmla="*/ 35834 w 348614"/>
              <a:gd name="T21" fmla="*/ 211314 h 212089"/>
              <a:gd name="T22" fmla="*/ 11775 w 348614"/>
              <a:gd name="T23" fmla="*/ 204871 h 212089"/>
              <a:gd name="T24" fmla="*/ 0 w 348614"/>
              <a:gd name="T25" fmla="*/ 200804 h 2120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48614"/>
              <a:gd name="T40" fmla="*/ 0 h 212089"/>
              <a:gd name="T41" fmla="*/ 348614 w 348614"/>
              <a:gd name="T42" fmla="*/ 212089 h 21208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48614" h="212089">
                <a:moveTo>
                  <a:pt x="348330" y="0"/>
                </a:moveTo>
                <a:lnTo>
                  <a:pt x="336885" y="54606"/>
                </a:lnTo>
                <a:lnTo>
                  <a:pt x="312041" y="103379"/>
                </a:lnTo>
                <a:lnTo>
                  <a:pt x="275695" y="144859"/>
                </a:lnTo>
                <a:lnTo>
                  <a:pt x="229742" y="177585"/>
                </a:lnTo>
                <a:lnTo>
                  <a:pt x="194705" y="193818"/>
                </a:lnTo>
                <a:lnTo>
                  <a:pt x="156802" y="205077"/>
                </a:lnTo>
                <a:lnTo>
                  <a:pt x="116595" y="210931"/>
                </a:lnTo>
                <a:lnTo>
                  <a:pt x="95803" y="211696"/>
                </a:lnTo>
                <a:lnTo>
                  <a:pt x="74645" y="210947"/>
                </a:lnTo>
                <a:lnTo>
                  <a:pt x="36726" y="205695"/>
                </a:lnTo>
                <a:lnTo>
                  <a:pt x="12068" y="199423"/>
                </a:lnTo>
                <a:lnTo>
                  <a:pt x="0" y="195465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9" name="object 58"/>
          <p:cNvSpPr>
            <a:spLocks/>
          </p:cNvSpPr>
          <p:nvPr/>
        </p:nvSpPr>
        <p:spPr bwMode="auto">
          <a:xfrm>
            <a:off x="717550" y="4003675"/>
            <a:ext cx="86829" cy="68055"/>
          </a:xfrm>
          <a:custGeom>
            <a:avLst/>
            <a:gdLst>
              <a:gd name="T0" fmla="*/ 0 w 92075"/>
              <a:gd name="T1" fmla="*/ 36178 h 81914"/>
              <a:gd name="T2" fmla="*/ 2420 w 92075"/>
              <a:gd name="T3" fmla="*/ 24036 h 81914"/>
              <a:gd name="T4" fmla="*/ 9157 w 92075"/>
              <a:gd name="T5" fmla="*/ 13535 h 81914"/>
              <a:gd name="T6" fmla="*/ 19425 w 92075"/>
              <a:gd name="T7" fmla="*/ 5314 h 81914"/>
              <a:gd name="T8" fmla="*/ 32437 w 92075"/>
              <a:gd name="T9" fmla="*/ 0 h 81914"/>
              <a:gd name="T10" fmla="*/ 51040 w 92075"/>
              <a:gd name="T11" fmla="*/ 629 h 81914"/>
              <a:gd name="T12" fmla="*/ 66337 w 92075"/>
              <a:gd name="T13" fmla="*/ 4035 h 81914"/>
              <a:gd name="T14" fmla="*/ 78271 w 92075"/>
              <a:gd name="T15" fmla="*/ 9796 h 81914"/>
              <a:gd name="T16" fmla="*/ 86787 w 92075"/>
              <a:gd name="T17" fmla="*/ 17491 h 81914"/>
              <a:gd name="T18" fmla="*/ 91826 w 92075"/>
              <a:gd name="T19" fmla="*/ 26701 h 81914"/>
              <a:gd name="T20" fmla="*/ 90605 w 92075"/>
              <a:gd name="T21" fmla="*/ 41624 h 81914"/>
              <a:gd name="T22" fmla="*/ 85718 w 92075"/>
              <a:gd name="T23" fmla="*/ 53886 h 81914"/>
              <a:gd name="T24" fmla="*/ 77760 w 92075"/>
              <a:gd name="T25" fmla="*/ 63371 h 81914"/>
              <a:gd name="T26" fmla="*/ 67325 w 92075"/>
              <a:gd name="T27" fmla="*/ 69951 h 81914"/>
              <a:gd name="T28" fmla="*/ 55009 w 92075"/>
              <a:gd name="T29" fmla="*/ 73504 h 81914"/>
              <a:gd name="T30" fmla="*/ 37708 w 92075"/>
              <a:gd name="T31" fmla="*/ 72171 h 81914"/>
              <a:gd name="T32" fmla="*/ 4457 w 92075"/>
              <a:gd name="T33" fmla="*/ 52084 h 81914"/>
              <a:gd name="T34" fmla="*/ 0 w 92075"/>
              <a:gd name="T35" fmla="*/ 36178 h 8191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2075"/>
              <a:gd name="T55" fmla="*/ 0 h 81914"/>
              <a:gd name="T56" fmla="*/ 92075 w 92075"/>
              <a:gd name="T57" fmla="*/ 81914 h 8191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2075" h="81914">
                <a:moveTo>
                  <a:pt x="0" y="40191"/>
                </a:moveTo>
                <a:lnTo>
                  <a:pt x="2420" y="26703"/>
                </a:lnTo>
                <a:lnTo>
                  <a:pt x="9157" y="15038"/>
                </a:lnTo>
                <a:lnTo>
                  <a:pt x="19425" y="5903"/>
                </a:lnTo>
                <a:lnTo>
                  <a:pt x="32437" y="0"/>
                </a:lnTo>
                <a:lnTo>
                  <a:pt x="51040" y="699"/>
                </a:lnTo>
                <a:lnTo>
                  <a:pt x="66337" y="4482"/>
                </a:lnTo>
                <a:lnTo>
                  <a:pt x="78271" y="10883"/>
                </a:lnTo>
                <a:lnTo>
                  <a:pt x="86787" y="19433"/>
                </a:lnTo>
                <a:lnTo>
                  <a:pt x="91826" y="29664"/>
                </a:lnTo>
                <a:lnTo>
                  <a:pt x="90605" y="46241"/>
                </a:lnTo>
                <a:lnTo>
                  <a:pt x="85718" y="59866"/>
                </a:lnTo>
                <a:lnTo>
                  <a:pt x="77760" y="70402"/>
                </a:lnTo>
                <a:lnTo>
                  <a:pt x="67325" y="77712"/>
                </a:lnTo>
                <a:lnTo>
                  <a:pt x="55009" y="81658"/>
                </a:lnTo>
                <a:lnTo>
                  <a:pt x="37708" y="80179"/>
                </a:lnTo>
                <a:lnTo>
                  <a:pt x="4457" y="57862"/>
                </a:lnTo>
                <a:lnTo>
                  <a:pt x="0" y="40191"/>
                </a:lnTo>
                <a:close/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0" name="object 59"/>
          <p:cNvSpPr>
            <a:spLocks/>
          </p:cNvSpPr>
          <p:nvPr/>
        </p:nvSpPr>
        <p:spPr bwMode="auto">
          <a:xfrm>
            <a:off x="719138" y="4078287"/>
            <a:ext cx="88326" cy="74728"/>
          </a:xfrm>
          <a:custGeom>
            <a:avLst/>
            <a:gdLst>
              <a:gd name="T0" fmla="*/ 0 w 93979"/>
              <a:gd name="T1" fmla="*/ 44311 h 88900"/>
              <a:gd name="T2" fmla="*/ 18098 w 93979"/>
              <a:gd name="T3" fmla="*/ 8875 h 88900"/>
              <a:gd name="T4" fmla="*/ 44278 w 93979"/>
              <a:gd name="T5" fmla="*/ 0 h 88900"/>
              <a:gd name="T6" fmla="*/ 58745 w 93979"/>
              <a:gd name="T7" fmla="*/ 2136 h 88900"/>
              <a:gd name="T8" fmla="*/ 71262 w 93979"/>
              <a:gd name="T9" fmla="*/ 8114 h 88900"/>
              <a:gd name="T10" fmla="*/ 81179 w 93979"/>
              <a:gd name="T11" fmla="*/ 17261 h 88900"/>
              <a:gd name="T12" fmla="*/ 87853 w 93979"/>
              <a:gd name="T13" fmla="*/ 28909 h 88900"/>
              <a:gd name="T14" fmla="*/ 90629 w 93979"/>
              <a:gd name="T15" fmla="*/ 42387 h 88900"/>
              <a:gd name="T16" fmla="*/ 88483 w 93979"/>
              <a:gd name="T17" fmla="*/ 56820 h 88900"/>
              <a:gd name="T18" fmla="*/ 82448 w 93979"/>
              <a:gd name="T19" fmla="*/ 69220 h 88900"/>
              <a:gd name="T20" fmla="*/ 73207 w 93979"/>
              <a:gd name="T21" fmla="*/ 79008 h 88900"/>
              <a:gd name="T22" fmla="*/ 61439 w 93979"/>
              <a:gd name="T23" fmla="*/ 85608 h 88900"/>
              <a:gd name="T24" fmla="*/ 47822 w 93979"/>
              <a:gd name="T25" fmla="*/ 88441 h 88900"/>
              <a:gd name="T26" fmla="*/ 32894 w 93979"/>
              <a:gd name="T27" fmla="*/ 86395 h 88900"/>
              <a:gd name="T28" fmla="*/ 3148 w 93979"/>
              <a:gd name="T29" fmla="*/ 60433 h 88900"/>
              <a:gd name="T30" fmla="*/ 0 w 93979"/>
              <a:gd name="T31" fmla="*/ 44311 h 889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3979"/>
              <a:gd name="T49" fmla="*/ 0 h 88900"/>
              <a:gd name="T50" fmla="*/ 93979 w 93979"/>
              <a:gd name="T51" fmla="*/ 88900 h 889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3979" h="88900">
                <a:moveTo>
                  <a:pt x="0" y="44311"/>
                </a:moveTo>
                <a:lnTo>
                  <a:pt x="18657" y="8875"/>
                </a:lnTo>
                <a:lnTo>
                  <a:pt x="45644" y="0"/>
                </a:lnTo>
                <a:lnTo>
                  <a:pt x="60559" y="2136"/>
                </a:lnTo>
                <a:lnTo>
                  <a:pt x="73462" y="8114"/>
                </a:lnTo>
                <a:lnTo>
                  <a:pt x="83685" y="17261"/>
                </a:lnTo>
                <a:lnTo>
                  <a:pt x="90562" y="28909"/>
                </a:lnTo>
                <a:lnTo>
                  <a:pt x="93428" y="42387"/>
                </a:lnTo>
                <a:lnTo>
                  <a:pt x="91216" y="56820"/>
                </a:lnTo>
                <a:lnTo>
                  <a:pt x="84995" y="69220"/>
                </a:lnTo>
                <a:lnTo>
                  <a:pt x="75468" y="79008"/>
                </a:lnTo>
                <a:lnTo>
                  <a:pt x="63336" y="85608"/>
                </a:lnTo>
                <a:lnTo>
                  <a:pt x="49299" y="88441"/>
                </a:lnTo>
                <a:lnTo>
                  <a:pt x="33909" y="86395"/>
                </a:lnTo>
                <a:lnTo>
                  <a:pt x="3247" y="60433"/>
                </a:lnTo>
                <a:lnTo>
                  <a:pt x="0" y="44311"/>
                </a:lnTo>
                <a:close/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1" name="object 60"/>
          <p:cNvSpPr>
            <a:spLocks/>
          </p:cNvSpPr>
          <p:nvPr/>
        </p:nvSpPr>
        <p:spPr bwMode="auto">
          <a:xfrm>
            <a:off x="711200" y="4162425"/>
            <a:ext cx="88327" cy="74728"/>
          </a:xfrm>
          <a:custGeom>
            <a:avLst/>
            <a:gdLst>
              <a:gd name="T0" fmla="*/ 0 w 93345"/>
              <a:gd name="T1" fmla="*/ 44311 h 88900"/>
              <a:gd name="T2" fmla="*/ 19181 w 93345"/>
              <a:gd name="T3" fmla="*/ 8913 h 88900"/>
              <a:gd name="T4" fmla="*/ 47058 w 93345"/>
              <a:gd name="T5" fmla="*/ 0 h 88900"/>
              <a:gd name="T6" fmla="*/ 62445 w 93345"/>
              <a:gd name="T7" fmla="*/ 2154 h 88900"/>
              <a:gd name="T8" fmla="*/ 75733 w 93345"/>
              <a:gd name="T9" fmla="*/ 8170 h 88900"/>
              <a:gd name="T10" fmla="*/ 86241 w 93345"/>
              <a:gd name="T11" fmla="*/ 17359 h 88900"/>
              <a:gd name="T12" fmla="*/ 93290 w 93345"/>
              <a:gd name="T13" fmla="*/ 29029 h 88900"/>
              <a:gd name="T14" fmla="*/ 96206 w 93345"/>
              <a:gd name="T15" fmla="*/ 42493 h 88900"/>
              <a:gd name="T16" fmla="*/ 93930 w 93345"/>
              <a:gd name="T17" fmla="*/ 56953 h 88900"/>
              <a:gd name="T18" fmla="*/ 87529 w 93345"/>
              <a:gd name="T19" fmla="*/ 69369 h 88900"/>
              <a:gd name="T20" fmla="*/ 77724 w 93345"/>
              <a:gd name="T21" fmla="*/ 79163 h 88900"/>
              <a:gd name="T22" fmla="*/ 65221 w 93345"/>
              <a:gd name="T23" fmla="*/ 85757 h 88900"/>
              <a:gd name="T24" fmla="*/ 50739 w 93345"/>
              <a:gd name="T25" fmla="*/ 88572 h 88900"/>
              <a:gd name="T26" fmla="*/ 34869 w 93345"/>
              <a:gd name="T27" fmla="*/ 86525 h 88900"/>
              <a:gd name="T28" fmla="*/ 3334 w 93345"/>
              <a:gd name="T29" fmla="*/ 60514 h 88900"/>
              <a:gd name="T30" fmla="*/ 0 w 93345"/>
              <a:gd name="T31" fmla="*/ 44311 h 889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3345"/>
              <a:gd name="T49" fmla="*/ 0 h 88900"/>
              <a:gd name="T50" fmla="*/ 93345 w 93345"/>
              <a:gd name="T51" fmla="*/ 88900 h 889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3345" h="88900">
                <a:moveTo>
                  <a:pt x="0" y="44311"/>
                </a:moveTo>
                <a:lnTo>
                  <a:pt x="18603" y="8913"/>
                </a:lnTo>
                <a:lnTo>
                  <a:pt x="45639" y="0"/>
                </a:lnTo>
                <a:lnTo>
                  <a:pt x="60563" y="2154"/>
                </a:lnTo>
                <a:lnTo>
                  <a:pt x="73450" y="8170"/>
                </a:lnTo>
                <a:lnTo>
                  <a:pt x="83640" y="17359"/>
                </a:lnTo>
                <a:lnTo>
                  <a:pt x="90478" y="29029"/>
                </a:lnTo>
                <a:lnTo>
                  <a:pt x="93306" y="42493"/>
                </a:lnTo>
                <a:lnTo>
                  <a:pt x="91098" y="56953"/>
                </a:lnTo>
                <a:lnTo>
                  <a:pt x="84892" y="69369"/>
                </a:lnTo>
                <a:lnTo>
                  <a:pt x="75381" y="79163"/>
                </a:lnTo>
                <a:lnTo>
                  <a:pt x="63256" y="85757"/>
                </a:lnTo>
                <a:lnTo>
                  <a:pt x="49209" y="88572"/>
                </a:lnTo>
                <a:lnTo>
                  <a:pt x="33818" y="86525"/>
                </a:lnTo>
                <a:lnTo>
                  <a:pt x="3235" y="60514"/>
                </a:lnTo>
                <a:lnTo>
                  <a:pt x="0" y="44311"/>
                </a:lnTo>
                <a:close/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2" name="object 61"/>
          <p:cNvSpPr>
            <a:spLocks/>
          </p:cNvSpPr>
          <p:nvPr/>
        </p:nvSpPr>
        <p:spPr bwMode="auto">
          <a:xfrm>
            <a:off x="750888" y="3878263"/>
            <a:ext cx="124255" cy="334940"/>
          </a:xfrm>
          <a:custGeom>
            <a:avLst/>
            <a:gdLst>
              <a:gd name="T0" fmla="*/ 0 w 131445"/>
              <a:gd name="T1" fmla="*/ 400412 h 398144"/>
              <a:gd name="T2" fmla="*/ 134286 w 131445"/>
              <a:gd name="T3" fmla="*/ 400412 h 398144"/>
              <a:gd name="T4" fmla="*/ 134286 w 131445"/>
              <a:gd name="T5" fmla="*/ 0 h 398144"/>
              <a:gd name="T6" fmla="*/ 0 w 131445"/>
              <a:gd name="T7" fmla="*/ 0 h 398144"/>
              <a:gd name="T8" fmla="*/ 0 w 131445"/>
              <a:gd name="T9" fmla="*/ 400412 h 398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445"/>
              <a:gd name="T16" fmla="*/ 0 h 398144"/>
              <a:gd name="T17" fmla="*/ 131445 w 131445"/>
              <a:gd name="T18" fmla="*/ 398144 h 398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445" h="398144">
                <a:moveTo>
                  <a:pt x="0" y="397535"/>
                </a:moveTo>
                <a:lnTo>
                  <a:pt x="131406" y="397535"/>
                </a:lnTo>
                <a:lnTo>
                  <a:pt x="131406" y="0"/>
                </a:lnTo>
                <a:lnTo>
                  <a:pt x="0" y="0"/>
                </a:lnTo>
                <a:lnTo>
                  <a:pt x="0" y="39753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3" name="object 62"/>
          <p:cNvSpPr>
            <a:spLocks/>
          </p:cNvSpPr>
          <p:nvPr/>
        </p:nvSpPr>
        <p:spPr bwMode="auto">
          <a:xfrm>
            <a:off x="731838" y="4073525"/>
            <a:ext cx="175155" cy="54711"/>
          </a:xfrm>
          <a:custGeom>
            <a:avLst/>
            <a:gdLst>
              <a:gd name="T0" fmla="*/ 0 w 186689"/>
              <a:gd name="T1" fmla="*/ 0 h 64769"/>
              <a:gd name="T2" fmla="*/ 177810 w 186689"/>
              <a:gd name="T3" fmla="*/ 67290 h 64769"/>
              <a:gd name="T4" fmla="*/ 0 60000 65536"/>
              <a:gd name="T5" fmla="*/ 0 60000 65536"/>
              <a:gd name="T6" fmla="*/ 0 w 186689"/>
              <a:gd name="T7" fmla="*/ 0 h 64769"/>
              <a:gd name="T8" fmla="*/ 186689 w 186689"/>
              <a:gd name="T9" fmla="*/ 64769 h 6476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6689" h="64769">
                <a:moveTo>
                  <a:pt x="0" y="0"/>
                </a:moveTo>
                <a:lnTo>
                  <a:pt x="186182" y="64388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4" name="object 63"/>
          <p:cNvSpPr>
            <a:spLocks/>
          </p:cNvSpPr>
          <p:nvPr/>
        </p:nvSpPr>
        <p:spPr bwMode="auto">
          <a:xfrm>
            <a:off x="909638" y="4067175"/>
            <a:ext cx="226054" cy="58715"/>
          </a:xfrm>
          <a:custGeom>
            <a:avLst/>
            <a:gdLst>
              <a:gd name="T0" fmla="*/ 0 w 240029"/>
              <a:gd name="T1" fmla="*/ 64972 h 70485"/>
              <a:gd name="T2" fmla="*/ 237066 w 240029"/>
              <a:gd name="T3" fmla="*/ 0 h 70485"/>
              <a:gd name="T4" fmla="*/ 0 60000 65536"/>
              <a:gd name="T5" fmla="*/ 0 60000 65536"/>
              <a:gd name="T6" fmla="*/ 0 w 240029"/>
              <a:gd name="T7" fmla="*/ 0 h 70485"/>
              <a:gd name="T8" fmla="*/ 240029 w 240029"/>
              <a:gd name="T9" fmla="*/ 70485 h 704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029" h="70485">
                <a:moveTo>
                  <a:pt x="0" y="70485"/>
                </a:moveTo>
                <a:lnTo>
                  <a:pt x="239902" y="0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5" name="object 64"/>
          <p:cNvSpPr>
            <a:spLocks/>
          </p:cNvSpPr>
          <p:nvPr/>
        </p:nvSpPr>
        <p:spPr bwMode="auto">
          <a:xfrm>
            <a:off x="747713" y="4164012"/>
            <a:ext cx="161682" cy="46705"/>
          </a:xfrm>
          <a:custGeom>
            <a:avLst/>
            <a:gdLst>
              <a:gd name="T0" fmla="*/ 0 w 170814"/>
              <a:gd name="T1" fmla="*/ 0 h 54610"/>
              <a:gd name="T2" fmla="*/ 176231 w 170814"/>
              <a:gd name="T3" fmla="*/ 63810 h 54610"/>
              <a:gd name="T4" fmla="*/ 0 60000 65536"/>
              <a:gd name="T5" fmla="*/ 0 60000 65536"/>
              <a:gd name="T6" fmla="*/ 0 w 170814"/>
              <a:gd name="T7" fmla="*/ 0 h 54610"/>
              <a:gd name="T8" fmla="*/ 170814 w 170814"/>
              <a:gd name="T9" fmla="*/ 54610 h 546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0814" h="54610">
                <a:moveTo>
                  <a:pt x="0" y="0"/>
                </a:moveTo>
                <a:lnTo>
                  <a:pt x="170434" y="54609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6" name="object 65"/>
          <p:cNvSpPr>
            <a:spLocks/>
          </p:cNvSpPr>
          <p:nvPr/>
        </p:nvSpPr>
        <p:spPr bwMode="auto">
          <a:xfrm>
            <a:off x="908050" y="4148137"/>
            <a:ext cx="226055" cy="60049"/>
          </a:xfrm>
          <a:custGeom>
            <a:avLst/>
            <a:gdLst>
              <a:gd name="T0" fmla="*/ 0 w 240029"/>
              <a:gd name="T1" fmla="*/ 73514 h 71119"/>
              <a:gd name="T2" fmla="*/ 237074 w 240029"/>
              <a:gd name="T3" fmla="*/ 0 h 71119"/>
              <a:gd name="T4" fmla="*/ 0 60000 65536"/>
              <a:gd name="T5" fmla="*/ 0 60000 65536"/>
              <a:gd name="T6" fmla="*/ 0 w 240029"/>
              <a:gd name="T7" fmla="*/ 0 h 71119"/>
              <a:gd name="T8" fmla="*/ 240029 w 240029"/>
              <a:gd name="T9" fmla="*/ 71119 h 71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029" h="71119">
                <a:moveTo>
                  <a:pt x="0" y="70612"/>
                </a:moveTo>
                <a:lnTo>
                  <a:pt x="239902" y="0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7" name="object 66"/>
          <p:cNvSpPr>
            <a:spLocks/>
          </p:cNvSpPr>
          <p:nvPr/>
        </p:nvSpPr>
        <p:spPr bwMode="auto">
          <a:xfrm>
            <a:off x="739775" y="4249737"/>
            <a:ext cx="160185" cy="45719"/>
          </a:xfrm>
          <a:custGeom>
            <a:avLst/>
            <a:gdLst>
              <a:gd name="T0" fmla="*/ 0 w 170814"/>
              <a:gd name="T1" fmla="*/ 0 h 54610"/>
              <a:gd name="T2" fmla="*/ 162081 w 170814"/>
              <a:gd name="T3" fmla="*/ 49154 h 54610"/>
              <a:gd name="T4" fmla="*/ 0 60000 65536"/>
              <a:gd name="T5" fmla="*/ 0 60000 65536"/>
              <a:gd name="T6" fmla="*/ 0 w 170814"/>
              <a:gd name="T7" fmla="*/ 0 h 54610"/>
              <a:gd name="T8" fmla="*/ 170814 w 170814"/>
              <a:gd name="T9" fmla="*/ 54610 h 546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0814" h="54610">
                <a:moveTo>
                  <a:pt x="0" y="0"/>
                </a:moveTo>
                <a:lnTo>
                  <a:pt x="170434" y="54610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8" name="object 67"/>
          <p:cNvSpPr>
            <a:spLocks/>
          </p:cNvSpPr>
          <p:nvPr/>
        </p:nvSpPr>
        <p:spPr bwMode="auto">
          <a:xfrm>
            <a:off x="898525" y="4233862"/>
            <a:ext cx="227552" cy="58715"/>
          </a:xfrm>
          <a:custGeom>
            <a:avLst/>
            <a:gdLst>
              <a:gd name="T0" fmla="*/ 0 w 240029"/>
              <a:gd name="T1" fmla="*/ 64971 h 70485"/>
              <a:gd name="T2" fmla="*/ 251447 w 240029"/>
              <a:gd name="T3" fmla="*/ 0 h 70485"/>
              <a:gd name="T4" fmla="*/ 0 60000 65536"/>
              <a:gd name="T5" fmla="*/ 0 60000 65536"/>
              <a:gd name="T6" fmla="*/ 0 w 240029"/>
              <a:gd name="T7" fmla="*/ 0 h 70485"/>
              <a:gd name="T8" fmla="*/ 240029 w 240029"/>
              <a:gd name="T9" fmla="*/ 70485 h 704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029" h="70485">
                <a:moveTo>
                  <a:pt x="0" y="70484"/>
                </a:moveTo>
                <a:lnTo>
                  <a:pt x="239775" y="0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9" name="object 68"/>
          <p:cNvSpPr>
            <a:spLocks/>
          </p:cNvSpPr>
          <p:nvPr/>
        </p:nvSpPr>
        <p:spPr bwMode="auto">
          <a:xfrm>
            <a:off x="771525" y="3938588"/>
            <a:ext cx="329351" cy="105420"/>
          </a:xfrm>
          <a:custGeom>
            <a:avLst/>
            <a:gdLst>
              <a:gd name="T0" fmla="*/ 198500 w 349250"/>
              <a:gd name="T1" fmla="*/ 0 h 126364"/>
              <a:gd name="T2" fmla="*/ 0 w 349250"/>
              <a:gd name="T3" fmla="*/ 65376 h 126364"/>
              <a:gd name="T4" fmla="*/ 64897 w 349250"/>
              <a:gd name="T5" fmla="*/ 95157 h 126364"/>
              <a:gd name="T6" fmla="*/ 116459 w 349250"/>
              <a:gd name="T7" fmla="*/ 110108 h 126364"/>
              <a:gd name="T8" fmla="*/ 137413 w 349250"/>
              <a:gd name="T9" fmla="*/ 117584 h 126364"/>
              <a:gd name="T10" fmla="*/ 347345 w 349250"/>
              <a:gd name="T11" fmla="*/ 50429 h 126364"/>
              <a:gd name="T12" fmla="*/ 349250 w 349250"/>
              <a:gd name="T13" fmla="*/ 39155 h 126364"/>
              <a:gd name="T14" fmla="*/ 198500 w 349250"/>
              <a:gd name="T15" fmla="*/ 0 h 1263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9250"/>
              <a:gd name="T25" fmla="*/ 0 h 126364"/>
              <a:gd name="T26" fmla="*/ 349250 w 349250"/>
              <a:gd name="T27" fmla="*/ 126364 h 1263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9250" h="126364">
                <a:moveTo>
                  <a:pt x="198500" y="0"/>
                </a:moveTo>
                <a:lnTo>
                  <a:pt x="0" y="69976"/>
                </a:lnTo>
                <a:lnTo>
                  <a:pt x="64897" y="101853"/>
                </a:lnTo>
                <a:lnTo>
                  <a:pt x="116459" y="117855"/>
                </a:lnTo>
                <a:lnTo>
                  <a:pt x="137413" y="125856"/>
                </a:lnTo>
                <a:lnTo>
                  <a:pt x="347345" y="53975"/>
                </a:lnTo>
                <a:lnTo>
                  <a:pt x="349250" y="41909"/>
                </a:lnTo>
                <a:lnTo>
                  <a:pt x="198500" y="0"/>
                </a:lnTo>
                <a:close/>
              </a:path>
            </a:pathLst>
          </a:custGeom>
          <a:solidFill>
            <a:srgbClr val="005A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0" name="object 69"/>
          <p:cNvSpPr>
            <a:spLocks/>
          </p:cNvSpPr>
          <p:nvPr/>
        </p:nvSpPr>
        <p:spPr bwMode="auto">
          <a:xfrm>
            <a:off x="747713" y="4003675"/>
            <a:ext cx="161682" cy="45719"/>
          </a:xfrm>
          <a:custGeom>
            <a:avLst/>
            <a:gdLst>
              <a:gd name="T0" fmla="*/ 0 w 170814"/>
              <a:gd name="T1" fmla="*/ 0 h 54610"/>
              <a:gd name="T2" fmla="*/ 176231 w 170814"/>
              <a:gd name="T3" fmla="*/ 49154 h 54610"/>
              <a:gd name="T4" fmla="*/ 0 60000 65536"/>
              <a:gd name="T5" fmla="*/ 0 60000 65536"/>
              <a:gd name="T6" fmla="*/ 0 w 170814"/>
              <a:gd name="T7" fmla="*/ 0 h 54610"/>
              <a:gd name="T8" fmla="*/ 170814 w 170814"/>
              <a:gd name="T9" fmla="*/ 54610 h 546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0814" h="54610">
                <a:moveTo>
                  <a:pt x="0" y="0"/>
                </a:moveTo>
                <a:lnTo>
                  <a:pt x="170434" y="54610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1" name="object 70"/>
          <p:cNvSpPr>
            <a:spLocks/>
          </p:cNvSpPr>
          <p:nvPr/>
        </p:nvSpPr>
        <p:spPr bwMode="auto">
          <a:xfrm>
            <a:off x="909638" y="3987800"/>
            <a:ext cx="226054" cy="58715"/>
          </a:xfrm>
          <a:custGeom>
            <a:avLst/>
            <a:gdLst>
              <a:gd name="T0" fmla="*/ 0 w 240029"/>
              <a:gd name="T1" fmla="*/ 64972 h 70485"/>
              <a:gd name="T2" fmla="*/ 236940 w 240029"/>
              <a:gd name="T3" fmla="*/ 0 h 70485"/>
              <a:gd name="T4" fmla="*/ 0 60000 65536"/>
              <a:gd name="T5" fmla="*/ 0 60000 65536"/>
              <a:gd name="T6" fmla="*/ 0 w 240029"/>
              <a:gd name="T7" fmla="*/ 0 h 70485"/>
              <a:gd name="T8" fmla="*/ 240029 w 240029"/>
              <a:gd name="T9" fmla="*/ 70485 h 704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029" h="70485">
                <a:moveTo>
                  <a:pt x="0" y="70485"/>
                </a:moveTo>
                <a:lnTo>
                  <a:pt x="239775" y="0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2" name="object 71"/>
          <p:cNvSpPr>
            <a:spLocks/>
          </p:cNvSpPr>
          <p:nvPr/>
        </p:nvSpPr>
        <p:spPr bwMode="auto">
          <a:xfrm>
            <a:off x="977900" y="3933825"/>
            <a:ext cx="161682" cy="45719"/>
          </a:xfrm>
          <a:custGeom>
            <a:avLst/>
            <a:gdLst>
              <a:gd name="T0" fmla="*/ 0 w 170814"/>
              <a:gd name="T1" fmla="*/ 0 h 54610"/>
              <a:gd name="T2" fmla="*/ 176231 w 170814"/>
              <a:gd name="T3" fmla="*/ 49154 h 54610"/>
              <a:gd name="T4" fmla="*/ 0 60000 65536"/>
              <a:gd name="T5" fmla="*/ 0 60000 65536"/>
              <a:gd name="T6" fmla="*/ 0 w 170814"/>
              <a:gd name="T7" fmla="*/ 0 h 54610"/>
              <a:gd name="T8" fmla="*/ 170814 w 170814"/>
              <a:gd name="T9" fmla="*/ 54610 h 546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0814" h="54610">
                <a:moveTo>
                  <a:pt x="0" y="0"/>
                </a:moveTo>
                <a:lnTo>
                  <a:pt x="170434" y="54610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3" name="object 72"/>
          <p:cNvSpPr>
            <a:spLocks/>
          </p:cNvSpPr>
          <p:nvPr/>
        </p:nvSpPr>
        <p:spPr bwMode="auto">
          <a:xfrm>
            <a:off x="747713" y="3933825"/>
            <a:ext cx="226054" cy="58715"/>
          </a:xfrm>
          <a:custGeom>
            <a:avLst/>
            <a:gdLst>
              <a:gd name="T0" fmla="*/ 0 w 240029"/>
              <a:gd name="T1" fmla="*/ 64972 h 70485"/>
              <a:gd name="T2" fmla="*/ 236940 w 240029"/>
              <a:gd name="T3" fmla="*/ 0 h 70485"/>
              <a:gd name="T4" fmla="*/ 0 60000 65536"/>
              <a:gd name="T5" fmla="*/ 0 60000 65536"/>
              <a:gd name="T6" fmla="*/ 0 w 240029"/>
              <a:gd name="T7" fmla="*/ 0 h 70485"/>
              <a:gd name="T8" fmla="*/ 240029 w 240029"/>
              <a:gd name="T9" fmla="*/ 70485 h 7048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029" h="70485">
                <a:moveTo>
                  <a:pt x="0" y="70485"/>
                </a:moveTo>
                <a:lnTo>
                  <a:pt x="239775" y="0"/>
                </a:lnTo>
              </a:path>
            </a:pathLst>
          </a:custGeom>
          <a:noFill/>
          <a:ln w="254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" name="object 73"/>
          <p:cNvSpPr>
            <a:spLocks/>
          </p:cNvSpPr>
          <p:nvPr/>
        </p:nvSpPr>
        <p:spPr bwMode="auto">
          <a:xfrm>
            <a:off x="709613" y="4710112"/>
            <a:ext cx="143717" cy="342947"/>
          </a:xfrm>
          <a:custGeom>
            <a:avLst/>
            <a:gdLst>
              <a:gd name="T0" fmla="*/ 0 w 152400"/>
              <a:gd name="T1" fmla="*/ 400237 h 408939"/>
              <a:gd name="T2" fmla="*/ 151790 w 152400"/>
              <a:gd name="T3" fmla="*/ 400237 h 408939"/>
              <a:gd name="T4" fmla="*/ 151790 w 152400"/>
              <a:gd name="T5" fmla="*/ 0 h 408939"/>
              <a:gd name="T6" fmla="*/ 0 w 152400"/>
              <a:gd name="T7" fmla="*/ 0 h 408939"/>
              <a:gd name="T8" fmla="*/ 0 w 152400"/>
              <a:gd name="T9" fmla="*/ 400237 h 4089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400"/>
              <a:gd name="T16" fmla="*/ 0 h 408939"/>
              <a:gd name="T17" fmla="*/ 152400 w 152400"/>
              <a:gd name="T18" fmla="*/ 408939 h 4089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400" h="408939">
                <a:moveTo>
                  <a:pt x="0" y="408711"/>
                </a:moveTo>
                <a:lnTo>
                  <a:pt x="151790" y="408711"/>
                </a:lnTo>
                <a:lnTo>
                  <a:pt x="151790" y="0"/>
                </a:lnTo>
                <a:lnTo>
                  <a:pt x="0" y="0"/>
                </a:lnTo>
                <a:lnTo>
                  <a:pt x="0" y="408711"/>
                </a:lnTo>
                <a:close/>
              </a:path>
            </a:pathLst>
          </a:custGeom>
          <a:solidFill>
            <a:srgbClr val="005A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5" name="object 74"/>
          <p:cNvSpPr>
            <a:spLocks/>
          </p:cNvSpPr>
          <p:nvPr/>
        </p:nvSpPr>
        <p:spPr bwMode="auto">
          <a:xfrm>
            <a:off x="709613" y="4710112"/>
            <a:ext cx="143717" cy="342947"/>
          </a:xfrm>
          <a:custGeom>
            <a:avLst/>
            <a:gdLst>
              <a:gd name="T0" fmla="*/ 0 w 152400"/>
              <a:gd name="T1" fmla="*/ 400237 h 408939"/>
              <a:gd name="T2" fmla="*/ 151790 w 152400"/>
              <a:gd name="T3" fmla="*/ 400237 h 408939"/>
              <a:gd name="T4" fmla="*/ 151790 w 152400"/>
              <a:gd name="T5" fmla="*/ 0 h 408939"/>
              <a:gd name="T6" fmla="*/ 0 w 152400"/>
              <a:gd name="T7" fmla="*/ 0 h 408939"/>
              <a:gd name="T8" fmla="*/ 0 w 152400"/>
              <a:gd name="T9" fmla="*/ 400237 h 4089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400"/>
              <a:gd name="T16" fmla="*/ 0 h 408939"/>
              <a:gd name="T17" fmla="*/ 152400 w 152400"/>
              <a:gd name="T18" fmla="*/ 408939 h 4089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400" h="408939">
                <a:moveTo>
                  <a:pt x="0" y="408711"/>
                </a:moveTo>
                <a:lnTo>
                  <a:pt x="151790" y="408711"/>
                </a:lnTo>
                <a:lnTo>
                  <a:pt x="151790" y="0"/>
                </a:lnTo>
                <a:lnTo>
                  <a:pt x="0" y="0"/>
                </a:lnTo>
                <a:lnTo>
                  <a:pt x="0" y="408711"/>
                </a:lnTo>
                <a:close/>
              </a:path>
            </a:pathLst>
          </a:custGeom>
          <a:noFill/>
          <a:ln w="12699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6" name="object 75"/>
          <p:cNvSpPr>
            <a:spLocks/>
          </p:cNvSpPr>
          <p:nvPr/>
        </p:nvSpPr>
        <p:spPr bwMode="auto">
          <a:xfrm>
            <a:off x="749300" y="4838699"/>
            <a:ext cx="59882" cy="45719"/>
          </a:xfrm>
          <a:custGeom>
            <a:avLst/>
            <a:gdLst>
              <a:gd name="T0" fmla="*/ 62991 w 63500"/>
              <a:gd name="T1" fmla="*/ 0 w 63500"/>
              <a:gd name="T2" fmla="*/ 0 60000 65536"/>
              <a:gd name="T3" fmla="*/ 0 60000 65536"/>
              <a:gd name="T4" fmla="*/ 0 w 63500"/>
              <a:gd name="T5" fmla="*/ 63500 w 635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63500">
                <a:moveTo>
                  <a:pt x="62991" y="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7" name="object 76"/>
          <p:cNvSpPr>
            <a:spLocks/>
          </p:cNvSpPr>
          <p:nvPr/>
        </p:nvSpPr>
        <p:spPr bwMode="auto">
          <a:xfrm>
            <a:off x="750888" y="4913311"/>
            <a:ext cx="59882" cy="45719"/>
          </a:xfrm>
          <a:custGeom>
            <a:avLst/>
            <a:gdLst>
              <a:gd name="T0" fmla="*/ 62991 w 63500"/>
              <a:gd name="T1" fmla="*/ 0 w 63500"/>
              <a:gd name="T2" fmla="*/ 0 60000 65536"/>
              <a:gd name="T3" fmla="*/ 0 60000 65536"/>
              <a:gd name="T4" fmla="*/ 0 w 63500"/>
              <a:gd name="T5" fmla="*/ 63500 w 635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63500">
                <a:moveTo>
                  <a:pt x="62991" y="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8" name="object 77"/>
          <p:cNvSpPr>
            <a:spLocks/>
          </p:cNvSpPr>
          <p:nvPr/>
        </p:nvSpPr>
        <p:spPr bwMode="auto">
          <a:xfrm>
            <a:off x="749300" y="4768849"/>
            <a:ext cx="59882" cy="45719"/>
          </a:xfrm>
          <a:custGeom>
            <a:avLst/>
            <a:gdLst>
              <a:gd name="T0" fmla="*/ 62991 w 63500"/>
              <a:gd name="T1" fmla="*/ 0 w 63500"/>
              <a:gd name="T2" fmla="*/ 0 60000 65536"/>
              <a:gd name="T3" fmla="*/ 0 60000 65536"/>
              <a:gd name="T4" fmla="*/ 0 w 63500"/>
              <a:gd name="T5" fmla="*/ 63500 w 63500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63500">
                <a:moveTo>
                  <a:pt x="62991" y="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9" name="object 78"/>
          <p:cNvSpPr>
            <a:spLocks/>
          </p:cNvSpPr>
          <p:nvPr/>
        </p:nvSpPr>
        <p:spPr bwMode="auto">
          <a:xfrm>
            <a:off x="796925" y="4795837"/>
            <a:ext cx="402707" cy="209505"/>
          </a:xfrm>
          <a:custGeom>
            <a:avLst/>
            <a:gdLst>
              <a:gd name="T0" fmla="*/ 0 w 426720"/>
              <a:gd name="T1" fmla="*/ 251629 h 248920"/>
              <a:gd name="T2" fmla="*/ 429551 w 426720"/>
              <a:gd name="T3" fmla="*/ 251629 h 248920"/>
              <a:gd name="T4" fmla="*/ 429551 w 426720"/>
              <a:gd name="T5" fmla="*/ 0 h 248920"/>
              <a:gd name="T6" fmla="*/ 0 w 426720"/>
              <a:gd name="T7" fmla="*/ 0 h 248920"/>
              <a:gd name="T8" fmla="*/ 0 w 426720"/>
              <a:gd name="T9" fmla="*/ 251629 h 248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6720"/>
              <a:gd name="T16" fmla="*/ 0 h 248920"/>
              <a:gd name="T17" fmla="*/ 426720 w 426720"/>
              <a:gd name="T18" fmla="*/ 248920 h 2489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6720" h="248920">
                <a:moveTo>
                  <a:pt x="0" y="248754"/>
                </a:moveTo>
                <a:lnTo>
                  <a:pt x="426681" y="248754"/>
                </a:lnTo>
                <a:lnTo>
                  <a:pt x="426681" y="0"/>
                </a:lnTo>
                <a:lnTo>
                  <a:pt x="0" y="0"/>
                </a:lnTo>
                <a:lnTo>
                  <a:pt x="0" y="2487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0" name="object 79"/>
          <p:cNvSpPr>
            <a:spLocks/>
          </p:cNvSpPr>
          <p:nvPr/>
        </p:nvSpPr>
        <p:spPr bwMode="auto">
          <a:xfrm>
            <a:off x="796925" y="4795837"/>
            <a:ext cx="402707" cy="209505"/>
          </a:xfrm>
          <a:custGeom>
            <a:avLst/>
            <a:gdLst>
              <a:gd name="T0" fmla="*/ 0 w 426720"/>
              <a:gd name="T1" fmla="*/ 251629 h 248920"/>
              <a:gd name="T2" fmla="*/ 429551 w 426720"/>
              <a:gd name="T3" fmla="*/ 251629 h 248920"/>
              <a:gd name="T4" fmla="*/ 429551 w 426720"/>
              <a:gd name="T5" fmla="*/ 0 h 248920"/>
              <a:gd name="T6" fmla="*/ 0 w 426720"/>
              <a:gd name="T7" fmla="*/ 0 h 248920"/>
              <a:gd name="T8" fmla="*/ 0 w 426720"/>
              <a:gd name="T9" fmla="*/ 251629 h 248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6720"/>
              <a:gd name="T16" fmla="*/ 0 h 248920"/>
              <a:gd name="T17" fmla="*/ 426720 w 426720"/>
              <a:gd name="T18" fmla="*/ 248920 h 2489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6720" h="248920">
                <a:moveTo>
                  <a:pt x="0" y="248754"/>
                </a:moveTo>
                <a:lnTo>
                  <a:pt x="426681" y="248754"/>
                </a:lnTo>
                <a:lnTo>
                  <a:pt x="426681" y="0"/>
                </a:lnTo>
                <a:lnTo>
                  <a:pt x="0" y="0"/>
                </a:lnTo>
                <a:lnTo>
                  <a:pt x="0" y="248754"/>
                </a:lnTo>
                <a:close/>
              </a:path>
            </a:pathLst>
          </a:custGeom>
          <a:noFill/>
          <a:ln w="1905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1" name="object 80"/>
          <p:cNvSpPr>
            <a:spLocks/>
          </p:cNvSpPr>
          <p:nvPr/>
        </p:nvSpPr>
        <p:spPr bwMode="auto">
          <a:xfrm>
            <a:off x="917575" y="5079999"/>
            <a:ext cx="179646" cy="45719"/>
          </a:xfrm>
          <a:custGeom>
            <a:avLst/>
            <a:gdLst>
              <a:gd name="T0" fmla="*/ 0 w 189864"/>
              <a:gd name="T1" fmla="*/ 195063 w 189864"/>
              <a:gd name="T2" fmla="*/ 0 60000 65536"/>
              <a:gd name="T3" fmla="*/ 0 60000 65536"/>
              <a:gd name="T4" fmla="*/ 0 w 189864"/>
              <a:gd name="T5" fmla="*/ 189864 w 189864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89864">
                <a:moveTo>
                  <a:pt x="0" y="0"/>
                </a:moveTo>
                <a:lnTo>
                  <a:pt x="189280" y="0"/>
                </a:lnTo>
              </a:path>
            </a:pathLst>
          </a:custGeom>
          <a:noFill/>
          <a:ln w="46988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2" name="object 81"/>
          <p:cNvSpPr>
            <a:spLocks/>
          </p:cNvSpPr>
          <p:nvPr/>
        </p:nvSpPr>
        <p:spPr bwMode="auto">
          <a:xfrm>
            <a:off x="917575" y="5057775"/>
            <a:ext cx="179646" cy="45719"/>
          </a:xfrm>
          <a:custGeom>
            <a:avLst/>
            <a:gdLst>
              <a:gd name="T0" fmla="*/ 0 w 189864"/>
              <a:gd name="T1" fmla="*/ 48651 h 45720"/>
              <a:gd name="T2" fmla="*/ 195063 w 189864"/>
              <a:gd name="T3" fmla="*/ 48651 h 45720"/>
              <a:gd name="T4" fmla="*/ 195063 w 189864"/>
              <a:gd name="T5" fmla="*/ 0 h 45720"/>
              <a:gd name="T6" fmla="*/ 0 w 189864"/>
              <a:gd name="T7" fmla="*/ 0 h 45720"/>
              <a:gd name="T8" fmla="*/ 0 w 189864"/>
              <a:gd name="T9" fmla="*/ 48651 h 457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9864"/>
              <a:gd name="T16" fmla="*/ 0 h 45720"/>
              <a:gd name="T17" fmla="*/ 189864 w 189864"/>
              <a:gd name="T18" fmla="*/ 45720 h 457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9864" h="45720">
                <a:moveTo>
                  <a:pt x="0" y="45718"/>
                </a:moveTo>
                <a:lnTo>
                  <a:pt x="189280" y="45718"/>
                </a:lnTo>
                <a:lnTo>
                  <a:pt x="189280" y="0"/>
                </a:lnTo>
                <a:lnTo>
                  <a:pt x="0" y="0"/>
                </a:lnTo>
                <a:lnTo>
                  <a:pt x="0" y="45718"/>
                </a:lnTo>
                <a:close/>
              </a:path>
            </a:pathLst>
          </a:custGeom>
          <a:noFill/>
          <a:ln w="127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3" name="object 82"/>
          <p:cNvSpPr>
            <a:spLocks/>
          </p:cNvSpPr>
          <p:nvPr/>
        </p:nvSpPr>
        <p:spPr bwMode="auto">
          <a:xfrm>
            <a:off x="890588" y="5130799"/>
            <a:ext cx="221564" cy="45719"/>
          </a:xfrm>
          <a:custGeom>
            <a:avLst/>
            <a:gdLst>
              <a:gd name="T0" fmla="*/ 0 w 233679"/>
              <a:gd name="T1" fmla="*/ 244862 w 233679"/>
              <a:gd name="T2" fmla="*/ 0 60000 65536"/>
              <a:gd name="T3" fmla="*/ 0 60000 65536"/>
              <a:gd name="T4" fmla="*/ 0 w 233679"/>
              <a:gd name="T5" fmla="*/ 233679 w 233679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33679">
                <a:moveTo>
                  <a:pt x="0" y="0"/>
                </a:moveTo>
                <a:lnTo>
                  <a:pt x="233197" y="0"/>
                </a:lnTo>
              </a:path>
            </a:pathLst>
          </a:custGeom>
          <a:noFill/>
          <a:ln w="46988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4" name="object 83"/>
          <p:cNvSpPr>
            <a:spLocks/>
          </p:cNvSpPr>
          <p:nvPr/>
        </p:nvSpPr>
        <p:spPr bwMode="auto">
          <a:xfrm>
            <a:off x="890588" y="5108574"/>
            <a:ext cx="221564" cy="45719"/>
          </a:xfrm>
          <a:custGeom>
            <a:avLst/>
            <a:gdLst>
              <a:gd name="T0" fmla="*/ 0 w 233679"/>
              <a:gd name="T1" fmla="*/ 35479 h 45720"/>
              <a:gd name="T2" fmla="*/ 244862 w 233679"/>
              <a:gd name="T3" fmla="*/ 35479 h 45720"/>
              <a:gd name="T4" fmla="*/ 244862 w 233679"/>
              <a:gd name="T5" fmla="*/ 0 h 45720"/>
              <a:gd name="T6" fmla="*/ 0 w 233679"/>
              <a:gd name="T7" fmla="*/ 0 h 45720"/>
              <a:gd name="T8" fmla="*/ 0 w 233679"/>
              <a:gd name="T9" fmla="*/ 35479 h 457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3679"/>
              <a:gd name="T16" fmla="*/ 0 h 45720"/>
              <a:gd name="T17" fmla="*/ 233679 w 233679"/>
              <a:gd name="T18" fmla="*/ 45720 h 457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3679" h="45720">
                <a:moveTo>
                  <a:pt x="0" y="45718"/>
                </a:moveTo>
                <a:lnTo>
                  <a:pt x="233197" y="45718"/>
                </a:lnTo>
                <a:lnTo>
                  <a:pt x="233197" y="0"/>
                </a:lnTo>
                <a:lnTo>
                  <a:pt x="0" y="0"/>
                </a:lnTo>
                <a:lnTo>
                  <a:pt x="0" y="45718"/>
                </a:lnTo>
                <a:close/>
              </a:path>
            </a:pathLst>
          </a:custGeom>
          <a:noFill/>
          <a:ln w="12700">
            <a:solidFill>
              <a:srgbClr val="005A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5" name="object 84"/>
          <p:cNvSpPr>
            <a:spLocks/>
          </p:cNvSpPr>
          <p:nvPr/>
        </p:nvSpPr>
        <p:spPr bwMode="auto">
          <a:xfrm>
            <a:off x="796924" y="4916487"/>
            <a:ext cx="45719" cy="45719"/>
          </a:xfrm>
          <a:custGeom>
            <a:avLst/>
            <a:gdLst>
              <a:gd name="T0" fmla="*/ 0 h 9525"/>
              <a:gd name="T1" fmla="*/ 9524 h 9525"/>
              <a:gd name="T2" fmla="*/ 0 60000 65536"/>
              <a:gd name="T3" fmla="*/ 0 60000 65536"/>
              <a:gd name="T4" fmla="*/ 0 h 9525"/>
              <a:gd name="T5" fmla="*/ 9525 h 9525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9525">
                <a:moveTo>
                  <a:pt x="0" y="0"/>
                </a:moveTo>
                <a:lnTo>
                  <a:pt x="0" y="9524"/>
                </a:lnTo>
              </a:path>
            </a:pathLst>
          </a:custGeom>
          <a:noFill/>
          <a:ln w="3175">
            <a:solidFill>
              <a:srgbClr val="497DBA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6" name="object 85"/>
          <p:cNvSpPr>
            <a:spLocks noChangeArrowheads="1"/>
          </p:cNvSpPr>
          <p:nvPr/>
        </p:nvSpPr>
        <p:spPr bwMode="auto">
          <a:xfrm>
            <a:off x="833438" y="4821237"/>
            <a:ext cx="341328" cy="168137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87" name="object 42"/>
          <p:cNvGraphicFramePr>
            <a:graphicFrameLocks noGrp="1"/>
          </p:cNvGraphicFramePr>
          <p:nvPr/>
        </p:nvGraphicFramePr>
        <p:xfrm>
          <a:off x="668338" y="2155825"/>
          <a:ext cx="498779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717"/>
                <a:gridCol w="75055"/>
                <a:gridCol w="61235"/>
                <a:gridCol w="82481"/>
                <a:gridCol w="136291"/>
              </a:tblGrid>
              <a:tr h="202298">
                <a:tc>
                  <a:txBody>
                    <a:bodyPr/>
                    <a:lstStyle/>
                    <a:p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</a:tr>
              <a:tr h="202298">
                <a:tc gridSpan="2"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-облако 12"/>
          <p:cNvSpPr/>
          <p:nvPr/>
        </p:nvSpPr>
        <p:spPr>
          <a:xfrm>
            <a:off x="1447800" y="152400"/>
            <a:ext cx="7391400" cy="16764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мероприятия по созданию дополнительных образовательных мест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профинансированы бюджетом в 2015 году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2" name="Содержимое 6"/>
          <p:cNvGraphicFramePr>
            <a:graphicFrameLocks/>
          </p:cNvGraphicFramePr>
          <p:nvPr/>
        </p:nvGraphicFramePr>
        <p:xfrm>
          <a:off x="457200" y="2057401"/>
          <a:ext cx="8382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3" name="Группа 72"/>
          <p:cNvGrpSpPr/>
          <p:nvPr/>
        </p:nvGrpSpPr>
        <p:grpSpPr>
          <a:xfrm>
            <a:off x="609600" y="5486400"/>
            <a:ext cx="2779720" cy="1219200"/>
            <a:chOff x="111294" y="3314340"/>
            <a:chExt cx="2962656" cy="1458562"/>
          </a:xfrm>
          <a:solidFill>
            <a:srgbClr val="7030A0"/>
          </a:solidFill>
        </p:grpSpPr>
        <p:sp>
          <p:nvSpPr>
            <p:cNvPr id="74" name="Скругленный прямоугольник 73"/>
            <p:cNvSpPr/>
            <p:nvPr/>
          </p:nvSpPr>
          <p:spPr>
            <a:xfrm>
              <a:off x="111294" y="3314340"/>
              <a:ext cx="2962656" cy="145856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Скругленный прямоугольник 6"/>
            <p:cNvSpPr/>
            <p:nvPr/>
          </p:nvSpPr>
          <p:spPr>
            <a:xfrm>
              <a:off x="302181" y="3476402"/>
              <a:ext cx="2617781" cy="11442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" tIns="137160" rIns="274320" bIns="137160" numCol="1" spcCol="1270" anchor="ctr" anchorCtr="0">
              <a:noAutofit/>
            </a:bodyPr>
            <a:lstStyle/>
            <a:p>
              <a:pPr algn="ctr" defTabSz="3200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400" b="1" dirty="0" smtClean="0">
                  <a:solidFill>
                    <a:prstClr val="white"/>
                  </a:solidFill>
                </a:rPr>
                <a:t>124</a:t>
              </a:r>
              <a:endParaRPr lang="ru-RU" sz="5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3810000" y="57912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 Уплотнение в группах</a:t>
            </a:r>
            <a:endParaRPr lang="ru-RU" sz="2400" dirty="0"/>
          </a:p>
        </p:txBody>
      </p:sp>
      <p:grpSp>
        <p:nvGrpSpPr>
          <p:cNvPr id="79" name="Группа 78"/>
          <p:cNvGrpSpPr/>
          <p:nvPr/>
        </p:nvGrpSpPr>
        <p:grpSpPr>
          <a:xfrm>
            <a:off x="3505200" y="5562600"/>
            <a:ext cx="5151134" cy="996237"/>
            <a:chOff x="3047985" y="2362203"/>
            <a:chExt cx="5151134" cy="996237"/>
          </a:xfrm>
        </p:grpSpPr>
        <p:sp>
          <p:nvSpPr>
            <p:cNvPr id="80" name="Прямоугольник с двумя скругленными соседними углами 79"/>
            <p:cNvSpPr/>
            <p:nvPr/>
          </p:nvSpPr>
          <p:spPr>
            <a:xfrm rot="5400000">
              <a:off x="5125433" y="284755"/>
              <a:ext cx="996237" cy="5151134"/>
            </a:xfrm>
            <a:prstGeom prst="round2SameRect">
              <a:avLst/>
            </a:prstGeom>
            <a:solidFill>
              <a:schemeClr val="accent5">
                <a:lumMod val="60000"/>
                <a:lumOff val="40000"/>
                <a:alpha val="90000"/>
              </a:schemeClr>
            </a:solidFill>
            <a:ln>
              <a:solidFill>
                <a:srgbClr val="7030A0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1" name="Прямоугольник 80"/>
            <p:cNvSpPr/>
            <p:nvPr/>
          </p:nvSpPr>
          <p:spPr>
            <a:xfrm>
              <a:off x="3047985" y="2410835"/>
              <a:ext cx="5102502" cy="898973"/>
            </a:xfrm>
            <a:prstGeom prst="rect">
              <a:avLst/>
            </a:prstGeom>
            <a:solidFill>
              <a:srgbClr val="D394F6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400" b="1" dirty="0" smtClean="0"/>
                <a:t>Уплотнение в группах</a:t>
              </a:r>
              <a:endParaRPr lang="ru-RU" sz="2400" b="1" kern="1200" dirty="0"/>
            </a:p>
          </p:txBody>
        </p:sp>
      </p:grpSp>
      <p:sp>
        <p:nvSpPr>
          <p:cNvPr id="19" name="Блок-схема: перфолента 18"/>
          <p:cNvSpPr/>
          <p:nvPr/>
        </p:nvSpPr>
        <p:spPr>
          <a:xfrm>
            <a:off x="6400800" y="1600200"/>
            <a:ext cx="2209800" cy="685800"/>
          </a:xfrm>
          <a:prstGeom prst="flowChartPunchedTap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+  714 мест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81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Какой эффект от мероприятий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созданию дополнительных образовательных мест,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был достигнут в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anose="02020603050405020304" pitchFamily="18" charset="0"/>
              </a:rPr>
              <a:t>2015 году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E:\Слайды\Слайд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438400"/>
            <a:ext cx="5562600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81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работы профинансированы бюджетом по укреплению МАТЕРИАЛЬНО-ТЕХНИЧЕСКОЙ БАЗЫ образовательных учреждений города в 20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anose="02020603050405020304" pitchFamily="18" charset="0"/>
              </a:rPr>
              <a:t>15 году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62000" y="6324600"/>
            <a:ext cx="7620000" cy="307777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Ремонт медицинского кабинета в ДЮСШ                              </a:t>
            </a: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2000" y="2514600"/>
            <a:ext cx="7620000" cy="307777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Ремонт отопления, канализации (ДОУ № 6, 10, 19, ОУ № 11, 21, 32)</a:t>
            </a: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2000" y="2895600"/>
            <a:ext cx="7620000" cy="523220"/>
          </a:xfrm>
          <a:prstGeom prst="rect">
            <a:avLst/>
          </a:prstGeom>
          <a:solidFill>
            <a:srgbClr val="92D05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Сантехнические, электротехнические, ремонтные работы                             (ДОУ № 3, ОУ № 23, 33, ЦДТ)</a:t>
            </a:r>
            <a:endParaRPr lang="ru-RU" sz="1400" b="1" dirty="0" smtClean="0"/>
          </a:p>
        </p:txBody>
      </p:sp>
      <p:sp>
        <p:nvSpPr>
          <p:cNvPr id="21" name="Прямоугольник 20"/>
          <p:cNvSpPr/>
          <p:nvPr/>
        </p:nvSpPr>
        <p:spPr>
          <a:xfrm>
            <a:off x="762000" y="3505200"/>
            <a:ext cx="7620000" cy="307777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Замена окон</a:t>
            </a:r>
            <a:r>
              <a:rPr lang="ru-RU" sz="1400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в ДОУ № 2, 5, лицее № 3, ОУ № 9, 30, 33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2000" y="3886200"/>
            <a:ext cx="7620000" cy="307777"/>
          </a:xfrm>
          <a:prstGeom prst="rect">
            <a:avLst/>
          </a:prstGeom>
          <a:solidFill>
            <a:srgbClr val="92D05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Мероприятия по антитеррористической защищенности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(ДОУ № 19, ОУ № 2, 5)</a:t>
            </a:r>
            <a:endParaRPr lang="ru-RU" sz="1400" b="1" dirty="0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762000" y="4343400"/>
            <a:ext cx="7620000" cy="584775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Развитие материально-технической базы детских садов                   (ДОУ № 7, 17, 27, 29)</a:t>
            </a:r>
            <a:endParaRPr lang="ru-RU" sz="1600" b="1" dirty="0" smtClean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62000" y="5029200"/>
            <a:ext cx="7620000" cy="307777"/>
          </a:xfrm>
          <a:prstGeom prst="rect">
            <a:avLst/>
          </a:prstGeom>
          <a:solidFill>
            <a:srgbClr val="92D05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Асфальтирование дорожек в ДОУ № 41</a:t>
            </a:r>
            <a:endParaRPr lang="ru-RU" sz="1400" b="1" dirty="0" smtClean="0"/>
          </a:p>
        </p:txBody>
      </p:sp>
      <p:sp>
        <p:nvSpPr>
          <p:cNvPr id="26" name="Прямоугольник 25"/>
          <p:cNvSpPr/>
          <p:nvPr/>
        </p:nvSpPr>
        <p:spPr>
          <a:xfrm>
            <a:off x="762000" y="5410200"/>
            <a:ext cx="7620000" cy="307777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Приобретение лыжных комплектов для ОУ № 30</a:t>
            </a: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62000" y="5867400"/>
            <a:ext cx="7620000" cy="307777"/>
          </a:xfrm>
          <a:prstGeom prst="rect">
            <a:avLst/>
          </a:prstGeom>
          <a:solidFill>
            <a:srgbClr val="92D05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Ремонт </a:t>
            </a:r>
            <a:r>
              <a:rPr lang="ru-RU" sz="1400" b="1" dirty="0" err="1" smtClean="0">
                <a:ea typeface="Times New Roman" pitchFamily="18" charset="0"/>
                <a:cs typeface="Times New Roman" pitchFamily="18" charset="0"/>
              </a:rPr>
              <a:t>отмостков</a:t>
            </a: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 в ОУ № 33</a:t>
            </a:r>
            <a:endParaRPr lang="ru-RU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ylubka.caduk.ru/images/materialn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685800"/>
            <a:ext cx="2362201" cy="1256091"/>
          </a:xfrm>
          <a:prstGeom prst="rect">
            <a:avLst/>
          </a:prstGeom>
          <a:noFill/>
        </p:spPr>
      </p:pic>
      <p:pic>
        <p:nvPicPr>
          <p:cNvPr id="29" name="Picture 6" descr="http://berezovskiy.bezformata.ru/content/image83998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4761" y="1981200"/>
            <a:ext cx="2059239" cy="1371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http://berezovskiy.bezformata.ru/content/image1412508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9510" y="2514600"/>
            <a:ext cx="2338190" cy="1524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81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Какой объем денежных средств бюджета направлен в 2015 году на укрепление МАТЕРИАЛЬНО-ТЕХНИЧЕСКОЙ БАЗЫ образовательных учреждений города?</a:t>
            </a:r>
            <a:endParaRPr lang="ru-RU" sz="1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8" name="Схема 17"/>
          <p:cNvGraphicFramePr/>
          <p:nvPr/>
        </p:nvGraphicFramePr>
        <p:xfrm>
          <a:off x="4114800" y="3886200"/>
          <a:ext cx="48768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4" name="Picture 8" descr="http://berezovskiy.bezformata.ru/content/image13623223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81400" y="3124200"/>
            <a:ext cx="2538093" cy="15911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31" name="Диаграмма 30"/>
          <p:cNvGraphicFramePr/>
          <p:nvPr/>
        </p:nvGraphicFramePr>
        <p:xfrm>
          <a:off x="-228600" y="3200400"/>
          <a:ext cx="4419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0" y="2362200"/>
            <a:ext cx="3962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505FF"/>
                </a:solidFill>
              </a:rPr>
              <a:t>НА УКРЕПЛЕНИЕ МАТЕРИАЛЬНО-ТЕХНИЧЕСКОЙ БАЗЫ ОБРАЗОВАТЕЛЬНЫХ УЧРЕЖДЕНИЙ НАПРАВЛЕНО </a:t>
            </a:r>
            <a:r>
              <a:rPr lang="ru-RU" sz="2000" b="1" dirty="0" smtClean="0">
                <a:solidFill>
                  <a:srgbClr val="0505FF"/>
                </a:solidFill>
              </a:rPr>
              <a:t>36,8</a:t>
            </a:r>
            <a:r>
              <a:rPr lang="ru-RU" sz="1200" b="1" dirty="0" smtClean="0">
                <a:solidFill>
                  <a:srgbClr val="0505FF"/>
                </a:solidFill>
              </a:rPr>
              <a:t> МЛН. РУБ.,</a:t>
            </a:r>
          </a:p>
          <a:p>
            <a:pPr algn="ctr"/>
            <a:r>
              <a:rPr lang="ru-RU" sz="1200" b="1" dirty="0" smtClean="0">
                <a:solidFill>
                  <a:srgbClr val="0505FF"/>
                </a:solidFill>
              </a:rPr>
              <a:t>ИЗ НИХ:</a:t>
            </a:r>
            <a:endParaRPr lang="ru-RU" sz="1200" b="1" dirty="0">
              <a:solidFill>
                <a:srgbClr val="0505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4419600" cy="29464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8200"/>
            <a:ext cx="4799335" cy="2895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Прямоугольник 15"/>
          <p:cNvSpPr/>
          <p:nvPr/>
        </p:nvSpPr>
        <p:spPr>
          <a:xfrm>
            <a:off x="457200" y="5029200"/>
            <a:ext cx="5257800" cy="1061829"/>
          </a:xfrm>
          <a:prstGeom prst="rect">
            <a:avLst/>
          </a:prstGeom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0000FF"/>
                </a:solidFill>
                <a:cs typeface="Times New Roman" pitchFamily="18" charset="0"/>
              </a:rPr>
              <a:t>ОТРЕМОНТИРОВАНЫ СПОРТИВНЫЕ ЗАЛЫ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0000FF"/>
                </a:solidFill>
                <a:cs typeface="Times New Roman" pitchFamily="18" charset="0"/>
              </a:rPr>
              <a:t>В ШКОЛАХ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0000FF"/>
                </a:solidFill>
                <a:cs typeface="Times New Roman" pitchFamily="18" charset="0"/>
              </a:rPr>
              <a:t>ПОС. КЛЮЧЕВСК И ПОС. СТАРОПЫШМИНСК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8600" y="2286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5486400" y="3810000"/>
          <a:ext cx="4191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Выноска-облако 23"/>
          <p:cNvSpPr/>
          <p:nvPr/>
        </p:nvSpPr>
        <p:spPr>
          <a:xfrm>
            <a:off x="1600200" y="152400"/>
            <a:ext cx="7315200" cy="2133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ВИДЫ</a:t>
            </a:r>
          </a:p>
          <a:p>
            <a:pPr algn="ctr">
              <a:lnSpc>
                <a:spcPct val="150000"/>
              </a:lnSpc>
            </a:pPr>
            <a:r>
              <a:rPr lang="ru-RU" sz="1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ДОХОДОВ И РАСХОДОВ</a:t>
            </a:r>
          </a:p>
          <a:p>
            <a:pPr algn="ctr">
              <a:lnSpc>
                <a:spcPct val="150000"/>
              </a:lnSpc>
            </a:pPr>
            <a:r>
              <a:rPr lang="ru-RU" sz="1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СОСТАВИЛИ БЮДЖЕТ ГОРОДА</a:t>
            </a:r>
          </a:p>
          <a:p>
            <a:pPr algn="ctr">
              <a:lnSpc>
                <a:spcPct val="150000"/>
              </a:lnSpc>
            </a:pPr>
            <a:r>
              <a:rPr lang="ru-RU" sz="1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2015 ГОДУ?</a:t>
            </a:r>
            <a:endParaRPr lang="ru-RU" sz="17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00400" y="2819400"/>
            <a:ext cx="1828800" cy="33528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</a:p>
          <a:p>
            <a:pPr algn="ctr"/>
            <a:r>
              <a:rPr lang="ru-RU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БЕРЕЗОВСКОГО ГОРОДСКОГО ОКРУГА</a:t>
            </a:r>
          </a:p>
          <a:p>
            <a:pPr algn="ctr"/>
            <a:endParaRPr lang="ru-RU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2015</a:t>
            </a:r>
          </a:p>
          <a:p>
            <a:pPr algn="ctr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Штриховая стрелка вправо 25"/>
          <p:cNvSpPr/>
          <p:nvPr/>
        </p:nvSpPr>
        <p:spPr>
          <a:xfrm>
            <a:off x="914400" y="2667000"/>
            <a:ext cx="2209800" cy="990600"/>
          </a:xfrm>
          <a:prstGeom prst="stripedRightArrow">
            <a:avLst/>
          </a:prstGeom>
          <a:solidFill>
            <a:srgbClr val="00B0F0"/>
          </a:solidFill>
          <a:ln>
            <a:solidFill>
              <a:srgbClr val="0883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НАЛОГОВЫЕ ДОХОДЫ,</a:t>
            </a:r>
          </a:p>
          <a:p>
            <a:pPr algn="ctr"/>
            <a:r>
              <a:rPr lang="ru-RU" sz="1100" dirty="0" smtClean="0"/>
              <a:t>680,8 МЛН. РУБ.</a:t>
            </a:r>
            <a:endParaRPr lang="ru-RU" sz="1100" dirty="0"/>
          </a:p>
        </p:txBody>
      </p:sp>
      <p:sp>
        <p:nvSpPr>
          <p:cNvPr id="29" name="Штриховая стрелка вправо 28"/>
          <p:cNvSpPr/>
          <p:nvPr/>
        </p:nvSpPr>
        <p:spPr>
          <a:xfrm>
            <a:off x="914400" y="3886200"/>
            <a:ext cx="2209800" cy="990600"/>
          </a:xfrm>
          <a:prstGeom prst="stripedRightArrow">
            <a:avLst/>
          </a:prstGeom>
          <a:solidFill>
            <a:srgbClr val="00B0F0"/>
          </a:solidFill>
          <a:ln>
            <a:solidFill>
              <a:srgbClr val="0883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НЕНАЛОГОВЫЕ ДОХОДЫ,</a:t>
            </a:r>
          </a:p>
          <a:p>
            <a:pPr algn="ctr"/>
            <a:r>
              <a:rPr lang="ru-RU" sz="1100" dirty="0" smtClean="0"/>
              <a:t>267,4 МЛН. РУБ.</a:t>
            </a:r>
            <a:endParaRPr lang="ru-RU" sz="1100" dirty="0"/>
          </a:p>
        </p:txBody>
      </p:sp>
      <p:sp>
        <p:nvSpPr>
          <p:cNvPr id="30" name="Штриховая стрелка вправо 29"/>
          <p:cNvSpPr/>
          <p:nvPr/>
        </p:nvSpPr>
        <p:spPr>
          <a:xfrm>
            <a:off x="914400" y="5257800"/>
            <a:ext cx="2209800" cy="990600"/>
          </a:xfrm>
          <a:prstGeom prst="stripedRightArrow">
            <a:avLst/>
          </a:prstGeom>
          <a:solidFill>
            <a:srgbClr val="00B0F0"/>
          </a:solidFill>
          <a:ln>
            <a:solidFill>
              <a:srgbClr val="0883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БЕЗВОЗМЕЗДНЫЕ ПОСТУПЛЕНИЯ,</a:t>
            </a:r>
          </a:p>
          <a:p>
            <a:pPr algn="ctr"/>
            <a:r>
              <a:rPr lang="ru-RU" sz="1100" dirty="0" smtClean="0"/>
              <a:t>1 218,8 МЛН. РУБ.</a:t>
            </a:r>
            <a:endParaRPr lang="ru-RU" sz="1100" dirty="0"/>
          </a:p>
        </p:txBody>
      </p:sp>
      <p:sp>
        <p:nvSpPr>
          <p:cNvPr id="33" name="Вертикальный свиток 32"/>
          <p:cNvSpPr/>
          <p:nvPr/>
        </p:nvSpPr>
        <p:spPr>
          <a:xfrm>
            <a:off x="0" y="2438400"/>
            <a:ext cx="990600" cy="4191000"/>
          </a:xfrm>
          <a:prstGeom prst="verticalScroll">
            <a:avLst/>
          </a:prstGeom>
          <a:solidFill>
            <a:srgbClr val="0883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3600" b="1" dirty="0" smtClean="0"/>
              <a:t>Д</a:t>
            </a:r>
          </a:p>
          <a:p>
            <a:pPr algn="ctr"/>
            <a:r>
              <a:rPr lang="ru-RU" sz="3600" b="1" dirty="0" smtClean="0"/>
              <a:t>О</a:t>
            </a:r>
          </a:p>
          <a:p>
            <a:pPr algn="ctr"/>
            <a:r>
              <a:rPr lang="ru-RU" sz="3600" b="1" dirty="0" smtClean="0"/>
              <a:t>Х</a:t>
            </a:r>
          </a:p>
          <a:p>
            <a:pPr algn="ctr"/>
            <a:r>
              <a:rPr lang="ru-RU" sz="3600" b="1" dirty="0" smtClean="0"/>
              <a:t>О</a:t>
            </a:r>
          </a:p>
          <a:p>
            <a:pPr algn="ctr"/>
            <a:r>
              <a:rPr lang="ru-RU" sz="3600" b="1" dirty="0" smtClean="0"/>
              <a:t>Д</a:t>
            </a:r>
          </a:p>
          <a:p>
            <a:pPr algn="ctr"/>
            <a:r>
              <a:rPr lang="ru-RU" sz="3600" b="1" dirty="0" smtClean="0"/>
              <a:t>Ы</a:t>
            </a:r>
          </a:p>
          <a:p>
            <a:pPr algn="ctr"/>
            <a:endParaRPr lang="ru-RU" sz="3600" b="1" dirty="0"/>
          </a:p>
        </p:txBody>
      </p:sp>
      <p:sp>
        <p:nvSpPr>
          <p:cNvPr id="34" name="Пятиугольник 33"/>
          <p:cNvSpPr/>
          <p:nvPr/>
        </p:nvSpPr>
        <p:spPr>
          <a:xfrm>
            <a:off x="5181600" y="2438400"/>
            <a:ext cx="2971800" cy="3048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ОБЩЕГОСУДАРСТВЕННЫЕ  ВОПРОСЫ</a:t>
            </a:r>
          </a:p>
          <a:p>
            <a:pPr algn="ctr"/>
            <a:r>
              <a:rPr lang="ru-RU" sz="900" b="1" dirty="0" smtClean="0">
                <a:solidFill>
                  <a:srgbClr val="0000FF"/>
                </a:solidFill>
              </a:rPr>
              <a:t>117,8</a:t>
            </a:r>
            <a:r>
              <a:rPr lang="ru-RU" sz="900" dirty="0" smtClean="0">
                <a:solidFill>
                  <a:srgbClr val="0000FF"/>
                </a:solidFill>
              </a:rPr>
              <a:t> МЛН. РУБ.</a:t>
            </a:r>
            <a:endParaRPr lang="ru-RU" sz="900" dirty="0">
              <a:solidFill>
                <a:srgbClr val="0000FF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5181600" y="2819400"/>
            <a:ext cx="2971800" cy="4572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НАЦ. БЕЗОПАСНОСТЬ И ПРАВООХРАНИТЕЛЬНАЯ ДЕЯТЕЛЬНОСТЬ </a:t>
            </a:r>
            <a:r>
              <a:rPr lang="ru-RU" sz="900" b="1" dirty="0" smtClean="0">
                <a:solidFill>
                  <a:srgbClr val="0000FF"/>
                </a:solidFill>
              </a:rPr>
              <a:t>104,9</a:t>
            </a:r>
            <a:r>
              <a:rPr lang="ru-RU" sz="900" dirty="0" smtClean="0">
                <a:solidFill>
                  <a:srgbClr val="0000FF"/>
                </a:solidFill>
              </a:rPr>
              <a:t> МЛН. РУБ.</a:t>
            </a:r>
            <a:endParaRPr lang="ru-RU" sz="900" dirty="0">
              <a:solidFill>
                <a:srgbClr val="0000FF"/>
              </a:solidFill>
            </a:endParaRPr>
          </a:p>
        </p:txBody>
      </p:sp>
      <p:sp>
        <p:nvSpPr>
          <p:cNvPr id="36" name="Пятиугольник 35"/>
          <p:cNvSpPr/>
          <p:nvPr/>
        </p:nvSpPr>
        <p:spPr>
          <a:xfrm>
            <a:off x="5181600" y="3352800"/>
            <a:ext cx="2971800" cy="3048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rgbClr val="0000FF"/>
              </a:solidFill>
            </a:endParaRPr>
          </a:p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НАЦИОНАЛЬНАЯ ЭКОНОМИКА</a:t>
            </a:r>
          </a:p>
          <a:p>
            <a:pPr algn="ctr"/>
            <a:r>
              <a:rPr lang="ru-RU" sz="900" b="1" dirty="0" smtClean="0">
                <a:solidFill>
                  <a:srgbClr val="0000FF"/>
                </a:solidFill>
              </a:rPr>
              <a:t>75,8 </a:t>
            </a:r>
            <a:r>
              <a:rPr lang="ru-RU" sz="900" dirty="0" smtClean="0">
                <a:solidFill>
                  <a:srgbClr val="0000FF"/>
                </a:solidFill>
              </a:rPr>
              <a:t>МЛН. РУБ.</a:t>
            </a:r>
          </a:p>
          <a:p>
            <a:pPr algn="ctr"/>
            <a:endParaRPr lang="ru-RU" sz="1200" dirty="0">
              <a:solidFill>
                <a:srgbClr val="0000FF"/>
              </a:solidFill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5181600" y="3733800"/>
            <a:ext cx="2971800" cy="2286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0000FF"/>
                </a:solidFill>
              </a:rPr>
              <a:t>ЖКХ </a:t>
            </a:r>
            <a:r>
              <a:rPr lang="ru-RU" sz="1000" b="1" dirty="0" smtClean="0">
                <a:solidFill>
                  <a:srgbClr val="0000FF"/>
                </a:solidFill>
              </a:rPr>
              <a:t>194,5 </a:t>
            </a:r>
            <a:r>
              <a:rPr lang="ru-RU" sz="1000" dirty="0" smtClean="0">
                <a:solidFill>
                  <a:srgbClr val="0000FF"/>
                </a:solidFill>
              </a:rPr>
              <a:t>МЛН. РУБ.</a:t>
            </a:r>
            <a:endParaRPr lang="ru-RU" sz="1000" dirty="0">
              <a:solidFill>
                <a:srgbClr val="0000FF"/>
              </a:solidFill>
            </a:endParaRPr>
          </a:p>
        </p:txBody>
      </p:sp>
      <p:sp>
        <p:nvSpPr>
          <p:cNvPr id="38" name="Пятиугольник 37"/>
          <p:cNvSpPr/>
          <p:nvPr/>
        </p:nvSpPr>
        <p:spPr>
          <a:xfrm>
            <a:off x="5181600" y="4038600"/>
            <a:ext cx="29718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rgbClr val="0000FF"/>
              </a:solidFill>
            </a:endParaRPr>
          </a:p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ОХРАНА ОКРУЖАЮЩЕЙ СРЕДЫ</a:t>
            </a:r>
          </a:p>
          <a:p>
            <a:pPr algn="ctr"/>
            <a:r>
              <a:rPr lang="ru-RU" sz="900" b="1" dirty="0" smtClean="0">
                <a:solidFill>
                  <a:srgbClr val="0000FF"/>
                </a:solidFill>
              </a:rPr>
              <a:t>0,5</a:t>
            </a:r>
            <a:r>
              <a:rPr lang="ru-RU" sz="900" dirty="0" smtClean="0">
                <a:solidFill>
                  <a:srgbClr val="0000FF"/>
                </a:solidFill>
              </a:rPr>
              <a:t> МЛН. РУБ.</a:t>
            </a:r>
          </a:p>
          <a:p>
            <a:pPr algn="ctr"/>
            <a:endParaRPr lang="ru-RU" sz="1200" dirty="0">
              <a:solidFill>
                <a:srgbClr val="0000FF"/>
              </a:solidFill>
            </a:endParaRPr>
          </a:p>
        </p:txBody>
      </p:sp>
      <p:sp>
        <p:nvSpPr>
          <p:cNvPr id="39" name="Пятиугольник 38"/>
          <p:cNvSpPr/>
          <p:nvPr/>
        </p:nvSpPr>
        <p:spPr>
          <a:xfrm>
            <a:off x="5181600" y="5638800"/>
            <a:ext cx="2971800" cy="3048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rgbClr val="0000FF"/>
              </a:solidFill>
            </a:endParaRPr>
          </a:p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ФИЗИЧЕСКАЯ КУЛЬТУРА</a:t>
            </a:r>
          </a:p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И СПОРТ </a:t>
            </a:r>
            <a:r>
              <a:rPr lang="ru-RU" sz="900" b="1" dirty="0" smtClean="0">
                <a:solidFill>
                  <a:srgbClr val="0000FF"/>
                </a:solidFill>
              </a:rPr>
              <a:t>21,8 </a:t>
            </a:r>
            <a:r>
              <a:rPr lang="ru-RU" sz="900" dirty="0" smtClean="0">
                <a:solidFill>
                  <a:srgbClr val="0000FF"/>
                </a:solidFill>
              </a:rPr>
              <a:t>МЛН. РУБ.</a:t>
            </a:r>
          </a:p>
          <a:p>
            <a:pPr algn="ctr"/>
            <a:endParaRPr lang="ru-RU" sz="1200" dirty="0">
              <a:solidFill>
                <a:srgbClr val="0000FF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5181600" y="4495800"/>
            <a:ext cx="2971800" cy="2286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0000FF"/>
                </a:solidFill>
              </a:rPr>
              <a:t>ОБРАЗОВАНИЕ </a:t>
            </a:r>
            <a:r>
              <a:rPr lang="ru-RU" sz="1000" b="1" dirty="0" smtClean="0">
                <a:solidFill>
                  <a:srgbClr val="0000FF"/>
                </a:solidFill>
              </a:rPr>
              <a:t>1345,2 </a:t>
            </a:r>
            <a:r>
              <a:rPr lang="ru-RU" sz="1000" dirty="0" smtClean="0">
                <a:solidFill>
                  <a:srgbClr val="0000FF"/>
                </a:solidFill>
              </a:rPr>
              <a:t>МЛН. РУБ.</a:t>
            </a:r>
            <a:endParaRPr lang="ru-RU" sz="1000" dirty="0">
              <a:solidFill>
                <a:srgbClr val="0000F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5181600" y="6400800"/>
            <a:ext cx="2971800" cy="3048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ОБСЛУЖИВАНИЕ МУНИЦИПАЛЬНОГО ДОЛГА </a:t>
            </a:r>
            <a:r>
              <a:rPr lang="ru-RU" sz="900" b="1" dirty="0" smtClean="0">
                <a:solidFill>
                  <a:srgbClr val="0000FF"/>
                </a:solidFill>
              </a:rPr>
              <a:t>0,03</a:t>
            </a:r>
            <a:r>
              <a:rPr lang="ru-RU" sz="900" dirty="0" smtClean="0">
                <a:solidFill>
                  <a:srgbClr val="0000FF"/>
                </a:solidFill>
              </a:rPr>
              <a:t> МЛН. РУБ.</a:t>
            </a:r>
          </a:p>
        </p:txBody>
      </p:sp>
      <p:sp>
        <p:nvSpPr>
          <p:cNvPr id="42" name="Вертикальный свиток 41"/>
          <p:cNvSpPr/>
          <p:nvPr/>
        </p:nvSpPr>
        <p:spPr>
          <a:xfrm>
            <a:off x="8153400" y="2362200"/>
            <a:ext cx="990600" cy="4267200"/>
          </a:xfrm>
          <a:prstGeom prst="verticalScroll">
            <a:avLst/>
          </a:prstGeom>
          <a:solidFill>
            <a:srgbClr val="0883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  </a:t>
            </a:r>
            <a:r>
              <a:rPr lang="ru-RU" sz="3600" b="1" dirty="0" smtClean="0"/>
              <a:t>Р</a:t>
            </a:r>
          </a:p>
          <a:p>
            <a:pPr algn="ctr"/>
            <a:r>
              <a:rPr lang="ru-RU" sz="3600" b="1" dirty="0" smtClean="0"/>
              <a:t>А</a:t>
            </a:r>
          </a:p>
          <a:p>
            <a:pPr algn="ctr"/>
            <a:r>
              <a:rPr lang="ru-RU" sz="3600" b="1" dirty="0" smtClean="0"/>
              <a:t>С</a:t>
            </a:r>
          </a:p>
          <a:p>
            <a:pPr algn="ctr"/>
            <a:r>
              <a:rPr lang="ru-RU" sz="3600" b="1" dirty="0" smtClean="0"/>
              <a:t>Х</a:t>
            </a:r>
          </a:p>
          <a:p>
            <a:pPr algn="ctr"/>
            <a:r>
              <a:rPr lang="ru-RU" sz="3600" b="1" dirty="0" smtClean="0"/>
              <a:t>О</a:t>
            </a:r>
          </a:p>
          <a:p>
            <a:pPr algn="ctr"/>
            <a:r>
              <a:rPr lang="ru-RU" sz="3600" b="1" dirty="0" smtClean="0"/>
              <a:t>Д</a:t>
            </a:r>
          </a:p>
          <a:p>
            <a:pPr algn="ctr"/>
            <a:r>
              <a:rPr lang="ru-RU" sz="3600" b="1" dirty="0" smtClean="0"/>
              <a:t>Ы</a:t>
            </a:r>
          </a:p>
          <a:p>
            <a:pPr algn="ctr"/>
            <a:endParaRPr lang="ru-RU" sz="2400" b="1" dirty="0"/>
          </a:p>
        </p:txBody>
      </p:sp>
      <p:pic>
        <p:nvPicPr>
          <p:cNvPr id="4098" name="Picture 2" descr="http://static.gmstar.ru/boardImage/imageOriginal/2/64896/1442038725_economia_1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352800" y="4267200"/>
            <a:ext cx="1447800" cy="884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ятиугольник 26"/>
          <p:cNvSpPr/>
          <p:nvPr/>
        </p:nvSpPr>
        <p:spPr>
          <a:xfrm>
            <a:off x="5181600" y="6019800"/>
            <a:ext cx="2971800" cy="3048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СРЕДСТВА МАССОВОЙ ИНФОРМАЦИИ</a:t>
            </a:r>
          </a:p>
          <a:p>
            <a:pPr algn="ctr"/>
            <a:r>
              <a:rPr lang="ru-RU" sz="900" b="1" dirty="0" smtClean="0">
                <a:solidFill>
                  <a:srgbClr val="0000FF"/>
                </a:solidFill>
              </a:rPr>
              <a:t>1,7 </a:t>
            </a:r>
            <a:r>
              <a:rPr lang="ru-RU" sz="900" dirty="0" smtClean="0">
                <a:solidFill>
                  <a:srgbClr val="0000FF"/>
                </a:solidFill>
              </a:rPr>
              <a:t>МЛН. РУБ.</a:t>
            </a:r>
          </a:p>
        </p:txBody>
      </p:sp>
      <p:sp>
        <p:nvSpPr>
          <p:cNvPr id="21" name="Пятиугольник 20"/>
          <p:cNvSpPr/>
          <p:nvPr/>
        </p:nvSpPr>
        <p:spPr>
          <a:xfrm>
            <a:off x="5181600" y="4800600"/>
            <a:ext cx="29718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rgbClr val="0000FF"/>
              </a:solidFill>
            </a:endParaRPr>
          </a:p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КУЛЬТУРА И КИНЕМАТОГРАФИЯ</a:t>
            </a:r>
          </a:p>
          <a:p>
            <a:pPr algn="ctr"/>
            <a:r>
              <a:rPr lang="ru-RU" sz="900" b="1" dirty="0" smtClean="0">
                <a:solidFill>
                  <a:srgbClr val="0000FF"/>
                </a:solidFill>
              </a:rPr>
              <a:t>72,4 </a:t>
            </a:r>
            <a:r>
              <a:rPr lang="ru-RU" sz="900" dirty="0" smtClean="0">
                <a:solidFill>
                  <a:srgbClr val="0000FF"/>
                </a:solidFill>
              </a:rPr>
              <a:t>МЛН. РУБ.</a:t>
            </a:r>
          </a:p>
          <a:p>
            <a:pPr algn="ctr"/>
            <a:endParaRPr lang="ru-RU" sz="1200" dirty="0">
              <a:solidFill>
                <a:srgbClr val="0000FF"/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5181600" y="5257800"/>
            <a:ext cx="2971800" cy="3048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rgbClr val="0000FF"/>
              </a:solidFill>
            </a:endParaRPr>
          </a:p>
          <a:p>
            <a:pPr algn="ctr"/>
            <a:r>
              <a:rPr lang="ru-RU" sz="900" dirty="0" smtClean="0">
                <a:solidFill>
                  <a:srgbClr val="0000FF"/>
                </a:solidFill>
              </a:rPr>
              <a:t>СОЦИАЛЬНАЯ ПОЛИТИКА</a:t>
            </a:r>
          </a:p>
          <a:p>
            <a:pPr algn="ctr"/>
            <a:r>
              <a:rPr lang="ru-RU" sz="900" b="1" dirty="0" smtClean="0">
                <a:solidFill>
                  <a:srgbClr val="0000FF"/>
                </a:solidFill>
              </a:rPr>
              <a:t>192,3</a:t>
            </a:r>
            <a:r>
              <a:rPr lang="ru-RU" sz="900" dirty="0" smtClean="0">
                <a:solidFill>
                  <a:srgbClr val="0000FF"/>
                </a:solidFill>
              </a:rPr>
              <a:t> МЛН. РУБ.</a:t>
            </a:r>
          </a:p>
          <a:p>
            <a:pPr algn="ctr"/>
            <a:endParaRPr lang="ru-RU" sz="1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81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мероприятия реализованы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 программе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 и спорта и работы с молодежью в Березовском городском округе до 2020 года» в 2015 году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457200" y="2438400"/>
          <a:ext cx="8229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2895600"/>
                <a:gridCol w="1447800"/>
                <a:gridCol w="1219201"/>
                <a:gridCol w="1295400"/>
                <a:gridCol w="914399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№</a:t>
                      </a:r>
                    </a:p>
                    <a:p>
                      <a:pPr algn="ctr"/>
                      <a:r>
                        <a:rPr lang="ru-RU" sz="1400" b="0" dirty="0" smtClean="0"/>
                        <a:t>п/п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Наименование подпрограммы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Утверждено ассигнований, млн. руб.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Кассовый расход, млн. руб.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Процент исполнения, %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4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1 жителя, руб.</a:t>
                      </a:r>
                      <a:endParaRPr lang="ru-RU" sz="14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0" dirty="0"/>
                    </a:p>
                  </a:txBody>
                  <a:tcPr anchor="ctr"/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/>
                        <a:t>Развитие культуры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69,8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69,2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63D"/>
                          </a:solidFill>
                        </a:rPr>
                        <a:t>933,8</a:t>
                      </a:r>
                      <a:endParaRPr lang="ru-RU" sz="14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/>
                        <a:t>Развитие образования в сфере культуры и искусства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59,3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59,1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63D"/>
                          </a:solidFill>
                        </a:rPr>
                        <a:t>797,5</a:t>
                      </a:r>
                      <a:endParaRPr lang="ru-RU" sz="14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5127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/>
                        <a:t>Развитие физической культуры и спорта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63D"/>
                          </a:solidFill>
                        </a:rPr>
                        <a:t>290,1</a:t>
                      </a:r>
                      <a:endParaRPr lang="ru-RU" sz="14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31928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/>
                        <a:t>Молодежь - наше будущее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63D"/>
                          </a:solidFill>
                        </a:rPr>
                        <a:t>36,4</a:t>
                      </a:r>
                      <a:endParaRPr lang="ru-RU" sz="14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14844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/>
                        <a:t>Обеспечение реализации муниципальной программы Березовского городского округа  "Развитие культуры, физической культуры и спорта и работы с  молодежью в Березовском городском округе  до 2020 года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3,3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98,5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63D"/>
                          </a:solidFill>
                        </a:rPr>
                        <a:t>43,2</a:t>
                      </a:r>
                      <a:endParaRPr lang="ru-RU" sz="14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81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результаты получены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ходе реализации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 программы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 и спорта и работы с молодежью в Березовском городском округе до 2020 года» в 2015 году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0" name="Прямоугольник 119"/>
          <p:cNvSpPr/>
          <p:nvPr/>
        </p:nvSpPr>
        <p:spPr>
          <a:xfrm>
            <a:off x="304800" y="5105400"/>
            <a:ext cx="6096000" cy="1446550"/>
          </a:xfrm>
          <a:prstGeom prst="rect">
            <a:avLst/>
          </a:prstGeom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 и спорта и работы с молодежью в Березовском городском округе  до 2020 года»</a:t>
            </a:r>
          </a:p>
          <a:p>
            <a:pPr algn="ctr"/>
            <a:r>
              <a:rPr lang="ru-RU" sz="1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в 2015 году: 155,7 млн. руб. – 99,4%</a:t>
            </a:r>
            <a:endParaRPr lang="ru-RU" sz="1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304800" y="2743200"/>
            <a:ext cx="3379787" cy="1600200"/>
          </a:xfrm>
          <a:prstGeom prst="rect">
            <a:avLst/>
          </a:prstGeom>
          <a:solidFill>
            <a:srgbClr val="FF6600"/>
          </a:solidFill>
          <a:ln w="285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2700" algn="ctr">
              <a:defRPr/>
            </a:pPr>
            <a:r>
              <a:rPr lang="ru-RU" dirty="0">
                <a:solidFill>
                  <a:srgbClr val="333333"/>
                </a:solidFill>
                <a:cs typeface="Times New Roman" pitchFamily="18" charset="0"/>
              </a:rPr>
              <a:t>На территории Березовского городского округа </a:t>
            </a:r>
            <a:r>
              <a:rPr lang="ru-RU" sz="2400" dirty="0">
                <a:solidFill>
                  <a:schemeClr val="bg1"/>
                </a:solidFill>
                <a:cs typeface="Times New Roman" pitchFamily="18" charset="0"/>
              </a:rPr>
              <a:t>функционирует 8 </a:t>
            </a:r>
            <a:r>
              <a:rPr lang="ru-RU" dirty="0">
                <a:solidFill>
                  <a:srgbClr val="333333"/>
                </a:solidFill>
                <a:cs typeface="Times New Roman" pitchFamily="18" charset="0"/>
              </a:rPr>
              <a:t>учреждений культуры и спорта, из них:</a:t>
            </a:r>
            <a:endParaRPr lang="ru-RU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050" name="Picture 2" descr="http://mkrf.ru/upload/iblock/f66/f6685a4501cb95d6af17acdc278bbd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800600"/>
            <a:ext cx="2518426" cy="1752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129" name="Группа 239"/>
          <p:cNvGrpSpPr>
            <a:grpSpLocks/>
          </p:cNvGrpSpPr>
          <p:nvPr/>
        </p:nvGrpSpPr>
        <p:grpSpPr bwMode="auto">
          <a:xfrm>
            <a:off x="4267200" y="2362200"/>
            <a:ext cx="598490" cy="2403475"/>
            <a:chOff x="3963036" y="2362246"/>
            <a:chExt cx="598636" cy="2402995"/>
          </a:xfrm>
        </p:grpSpPr>
        <p:sp>
          <p:nvSpPr>
            <p:cNvPr id="131" name="Овал 130"/>
            <p:cNvSpPr/>
            <p:nvPr/>
          </p:nvSpPr>
          <p:spPr>
            <a:xfrm>
              <a:off x="3963036" y="2362246"/>
              <a:ext cx="598634" cy="576148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3963038" y="2971724"/>
              <a:ext cx="598634" cy="574560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3" name="Овал 132"/>
            <p:cNvSpPr/>
            <p:nvPr/>
          </p:nvSpPr>
          <p:spPr>
            <a:xfrm>
              <a:off x="3963038" y="3581203"/>
              <a:ext cx="598634" cy="574560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600" dirty="0">
                  <a:solidFill>
                    <a:srgbClr val="00A8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3963038" y="4190681"/>
              <a:ext cx="598634" cy="574560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35" name="Прямоугольник 134"/>
          <p:cNvSpPr/>
          <p:nvPr/>
        </p:nvSpPr>
        <p:spPr>
          <a:xfrm>
            <a:off x="4724400" y="236220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>
              <a:defRPr/>
            </a:pPr>
            <a:r>
              <a:rPr lang="ru-RU" sz="1600" dirty="0" err="1" smtClean="0">
                <a:solidFill>
                  <a:srgbClr val="FF0000"/>
                </a:solidFill>
                <a:cs typeface="Times New Roman" pitchFamily="18" charset="0"/>
              </a:rPr>
              <a:t>досуговых</a:t>
            </a:r>
            <a:r>
              <a:rPr lang="ru-RU" sz="1600" dirty="0" smtClean="0">
                <a:solidFill>
                  <a:srgbClr val="FF0000"/>
                </a:solidFill>
                <a:cs typeface="Times New Roman" pitchFamily="18" charset="0"/>
              </a:rPr>
              <a:t> центра с 10 филиалами в т.ч.:</a:t>
            </a:r>
          </a:p>
          <a:p>
            <a:pPr marL="177800">
              <a:defRPr/>
            </a:pPr>
            <a:r>
              <a:rPr lang="ru-RU" sz="1600" dirty="0" smtClean="0">
                <a:solidFill>
                  <a:srgbClr val="FF0000"/>
                </a:solidFill>
                <a:cs typeface="Times New Roman" pitchFamily="18" charset="0"/>
              </a:rPr>
              <a:t>6 дворовых клубов и 4 центра творчества</a:t>
            </a:r>
            <a:endParaRPr lang="ru-RU" sz="16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4724400" y="29718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>
              <a:defRPr/>
            </a:pPr>
            <a:r>
              <a:rPr lang="ru-RU" sz="1600" dirty="0" smtClean="0">
                <a:solidFill>
                  <a:srgbClr val="0000FF"/>
                </a:solidFill>
                <a:cs typeface="Times New Roman" pitchFamily="18" charset="0"/>
              </a:rPr>
              <a:t>библиотечная система,</a:t>
            </a:r>
          </a:p>
          <a:p>
            <a:pPr marL="177800">
              <a:defRPr/>
            </a:pPr>
            <a:r>
              <a:rPr lang="ru-RU" sz="1600" dirty="0" smtClean="0">
                <a:solidFill>
                  <a:srgbClr val="0000FF"/>
                </a:solidFill>
                <a:cs typeface="Times New Roman" pitchFamily="18" charset="0"/>
              </a:rPr>
              <a:t>в т.ч.: 7 филиалов в посёлках</a:t>
            </a:r>
            <a:endParaRPr lang="ru-RU" sz="16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4724400" y="3733800"/>
            <a:ext cx="2767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>
              <a:defRPr/>
            </a:pPr>
            <a:r>
              <a:rPr lang="ru-RU" sz="1600" dirty="0" smtClean="0">
                <a:solidFill>
                  <a:srgbClr val="00863D"/>
                </a:solidFill>
                <a:cs typeface="Times New Roman" pitchFamily="18" charset="0"/>
              </a:rPr>
              <a:t>детских школы искусств</a:t>
            </a:r>
            <a:endParaRPr lang="ru-RU" sz="1600" dirty="0">
              <a:solidFill>
                <a:srgbClr val="00863D"/>
              </a:solidFill>
              <a:cs typeface="Times New Roman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4648200" y="4267200"/>
            <a:ext cx="472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>
              <a:defRPr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спортивно-оздоровительный комплекс «Лидер»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0" name="Прямая соединительная линия 139"/>
          <p:cNvCxnSpPr>
            <a:stCxn id="121" idx="3"/>
          </p:cNvCxnSpPr>
          <p:nvPr/>
        </p:nvCxnSpPr>
        <p:spPr>
          <a:xfrm flipV="1">
            <a:off x="3684587" y="2819400"/>
            <a:ext cx="582613" cy="7239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121" idx="3"/>
          </p:cNvCxnSpPr>
          <p:nvPr/>
        </p:nvCxnSpPr>
        <p:spPr>
          <a:xfrm>
            <a:off x="3684587" y="3543300"/>
            <a:ext cx="506413" cy="8001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>
            <a:stCxn id="121" idx="3"/>
          </p:cNvCxnSpPr>
          <p:nvPr/>
        </p:nvCxnSpPr>
        <p:spPr>
          <a:xfrm flipV="1">
            <a:off x="3684587" y="3352800"/>
            <a:ext cx="506413" cy="1905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>
            <a:stCxn id="121" idx="3"/>
          </p:cNvCxnSpPr>
          <p:nvPr/>
        </p:nvCxnSpPr>
        <p:spPr>
          <a:xfrm>
            <a:off x="3684587" y="3543300"/>
            <a:ext cx="506413" cy="2667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600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105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результаты получены</a:t>
            </a:r>
          </a:p>
          <a:p>
            <a:pPr algn="ctr">
              <a:lnSpc>
                <a:spcPct val="150000"/>
              </a:lnSpc>
            </a:pP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ходе реализации 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 программы</a:t>
            </a:r>
          </a:p>
          <a:p>
            <a:pPr algn="ctr">
              <a:lnSpc>
                <a:spcPct val="150000"/>
              </a:lnSpc>
            </a:pP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 и спорта и работы с молодежью в Березовском городском округе до 2020 года»</a:t>
            </a:r>
          </a:p>
          <a:p>
            <a:pPr algn="ctr">
              <a:lnSpc>
                <a:spcPct val="150000"/>
              </a:lnSpc>
            </a:pP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6" descr="http://berezovskiy.bezformata.ru/content/image148777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876800"/>
            <a:ext cx="1600200" cy="1524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Documents and Settings\Фокина\Рабочий стол\Копия к\IMG_38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971800"/>
            <a:ext cx="1600200" cy="167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3" name="Горизонтальный свиток 42"/>
          <p:cNvSpPr/>
          <p:nvPr/>
        </p:nvSpPr>
        <p:spPr>
          <a:xfrm>
            <a:off x="1447800" y="3657600"/>
            <a:ext cx="3276600" cy="685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900" b="1" dirty="0" smtClean="0">
                <a:solidFill>
                  <a:schemeClr val="tx1"/>
                </a:solidFill>
                <a:cs typeface="Times New Roman" pitchFamily="18" charset="0"/>
              </a:rPr>
              <a:t>МЕРОПРИЯТИЙ ПРОВЕДЕНО,</a:t>
            </a:r>
          </a:p>
          <a:p>
            <a:pPr algn="ctr">
              <a:lnSpc>
                <a:spcPct val="150000"/>
              </a:lnSpc>
            </a:pPr>
            <a:r>
              <a:rPr lang="ru-RU" sz="900" b="1" dirty="0" smtClean="0">
                <a:solidFill>
                  <a:schemeClr val="tx1"/>
                </a:solidFill>
                <a:cs typeface="Times New Roman" pitchFamily="18" charset="0"/>
              </a:rPr>
              <a:t>ИЗ НИХ </a:t>
            </a:r>
            <a:r>
              <a:rPr lang="ru-RU" sz="1400" b="1" dirty="0" smtClean="0">
                <a:solidFill>
                  <a:schemeClr val="tx1"/>
                </a:solidFill>
                <a:cs typeface="Times New Roman" pitchFamily="18" charset="0"/>
              </a:rPr>
              <a:t>716 </a:t>
            </a:r>
            <a:r>
              <a:rPr lang="ru-RU" sz="900" b="1" dirty="0" smtClean="0">
                <a:solidFill>
                  <a:schemeClr val="tx1"/>
                </a:solidFill>
                <a:cs typeface="Times New Roman" pitchFamily="18" charset="0"/>
              </a:rPr>
              <a:t>ДЛЯ ДЕТЕЙ</a:t>
            </a:r>
          </a:p>
        </p:txBody>
      </p:sp>
      <p:sp>
        <p:nvSpPr>
          <p:cNvPr id="44" name="Горизонтальный свиток 43"/>
          <p:cNvSpPr/>
          <p:nvPr/>
        </p:nvSpPr>
        <p:spPr>
          <a:xfrm>
            <a:off x="1447800" y="4343400"/>
            <a:ext cx="3276600" cy="685800"/>
          </a:xfrm>
          <a:prstGeom prst="horizontalScroll">
            <a:avLst/>
          </a:prstGeom>
          <a:solidFill>
            <a:srgbClr val="00CC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900" b="1" dirty="0" smtClean="0">
                <a:solidFill>
                  <a:schemeClr val="bg1"/>
                </a:solidFill>
                <a:cs typeface="Times New Roman" pitchFamily="18" charset="0"/>
              </a:rPr>
              <a:t>ДЕТЕЙ ЗАНИМАЕТСЯ В ШКОЛАХ ИСКУССТВ</a:t>
            </a:r>
            <a:endParaRPr lang="ru-RU" sz="900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0" name="Горизонтальный свиток 49"/>
          <p:cNvSpPr/>
          <p:nvPr/>
        </p:nvSpPr>
        <p:spPr>
          <a:xfrm>
            <a:off x="1447800" y="5029200"/>
            <a:ext cx="3276600" cy="685800"/>
          </a:xfrm>
          <a:prstGeom prst="horizontalScroll">
            <a:avLst/>
          </a:prstGeom>
          <a:solidFill>
            <a:srgbClr val="0099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900" b="1" dirty="0" smtClean="0">
                <a:solidFill>
                  <a:schemeClr val="tx1"/>
                </a:solidFill>
                <a:cs typeface="Times New Roman" pitchFamily="18" charset="0"/>
              </a:rPr>
              <a:t>ЧЕЛОВЕК ЗАНИМАЕТСЯ В СЕКЦИЯХ СПОРТА, ИЗ НИХ </a:t>
            </a:r>
            <a:r>
              <a:rPr lang="ru-RU" sz="1200" b="1" dirty="0" smtClean="0">
                <a:solidFill>
                  <a:schemeClr val="tx1"/>
                </a:solidFill>
                <a:cs typeface="Times New Roman" pitchFamily="18" charset="0"/>
              </a:rPr>
              <a:t>637</a:t>
            </a:r>
            <a:r>
              <a:rPr lang="ru-RU" sz="900" b="1" dirty="0" smtClean="0">
                <a:solidFill>
                  <a:schemeClr val="tx1"/>
                </a:solidFill>
                <a:cs typeface="Times New Roman" pitchFamily="18" charset="0"/>
              </a:rPr>
              <a:t> ДЕТЕЙ</a:t>
            </a:r>
            <a:endParaRPr lang="ru-RU" sz="9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1" name="Горизонтальный свиток 50"/>
          <p:cNvSpPr/>
          <p:nvPr/>
        </p:nvSpPr>
        <p:spPr>
          <a:xfrm>
            <a:off x="1447800" y="5715000"/>
            <a:ext cx="3276600" cy="838200"/>
          </a:xfrm>
          <a:prstGeom prst="horizontalScroll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900" b="1" smtClean="0">
                <a:solidFill>
                  <a:schemeClr val="bg1"/>
                </a:solidFill>
                <a:cs typeface="Times New Roman" pitchFamily="18" charset="0"/>
              </a:rPr>
              <a:t>РАСХОДЫ НА </a:t>
            </a:r>
            <a:r>
              <a:rPr lang="ru-RU" sz="900" b="1" dirty="0" smtClean="0">
                <a:solidFill>
                  <a:schemeClr val="bg1"/>
                </a:solidFill>
                <a:cs typeface="Times New Roman" pitchFamily="18" charset="0"/>
              </a:rPr>
              <a:t>ТЕКУЩИЙ РЕМОНТ</a:t>
            </a:r>
          </a:p>
          <a:p>
            <a:pPr algn="ctr">
              <a:lnSpc>
                <a:spcPct val="150000"/>
              </a:lnSpc>
            </a:pPr>
            <a:r>
              <a:rPr lang="ru-RU" sz="900" b="1" dirty="0" smtClean="0">
                <a:solidFill>
                  <a:schemeClr val="bg1"/>
                </a:solidFill>
                <a:cs typeface="Times New Roman" pitchFamily="18" charset="0"/>
              </a:rPr>
              <a:t>В УЧРЕЖДЕНИЯХ КУЛЬТУРЫ И СПОРТА</a:t>
            </a:r>
          </a:p>
        </p:txBody>
      </p:sp>
      <p:sp>
        <p:nvSpPr>
          <p:cNvPr id="56" name="Выноска со стрелкой влево 55"/>
          <p:cNvSpPr/>
          <p:nvPr/>
        </p:nvSpPr>
        <p:spPr>
          <a:xfrm>
            <a:off x="6400800" y="3048000"/>
            <a:ext cx="2514600" cy="1447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3191"/>
            </a:avLst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ОТКРЫТИЕ ТИФЛОКИНОЗАЛА</a:t>
            </a:r>
          </a:p>
          <a:p>
            <a:pPr algn="ctr">
              <a:lnSpc>
                <a:spcPct val="150000"/>
              </a:lnSpc>
            </a:pPr>
            <a:r>
              <a:rPr lang="ru-RU" sz="800" b="1" dirty="0" smtClean="0">
                <a:solidFill>
                  <a:schemeClr val="bg1"/>
                </a:solidFill>
                <a:cs typeface="Times New Roman" pitchFamily="18" charset="0"/>
              </a:rPr>
              <a:t>(ФИЛЬМЫ С КОММЕНТАРИЯМИ ДЛЯ СЛЕПЫХ </a:t>
            </a:r>
          </a:p>
          <a:p>
            <a:pPr algn="ctr">
              <a:lnSpc>
                <a:spcPct val="150000"/>
              </a:lnSpc>
            </a:pPr>
            <a:r>
              <a:rPr lang="ru-RU" sz="800" b="1" dirty="0" smtClean="0">
                <a:solidFill>
                  <a:schemeClr val="bg1"/>
                </a:solidFill>
                <a:cs typeface="Times New Roman" pitchFamily="18" charset="0"/>
              </a:rPr>
              <a:t>И СУБТИТРАМИ ДЛЯ ГЛУХИХ)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24" name="Выноска со стрелкой влево 23"/>
          <p:cNvSpPr/>
          <p:nvPr/>
        </p:nvSpPr>
        <p:spPr>
          <a:xfrm>
            <a:off x="6400800" y="4876800"/>
            <a:ext cx="2514600" cy="1447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3191"/>
            </a:avLst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ОТКРЫТИЕ  ПЕРВОГО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В ГОРОДЕ ФОНТАНА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28600" y="2743200"/>
            <a:ext cx="1143000" cy="1066800"/>
          </a:xfrm>
          <a:prstGeom prst="ellips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34" name="Горизонтальный свиток 33"/>
          <p:cNvSpPr/>
          <p:nvPr/>
        </p:nvSpPr>
        <p:spPr>
          <a:xfrm>
            <a:off x="1447800" y="2743200"/>
            <a:ext cx="3276600" cy="914400"/>
          </a:xfrm>
          <a:prstGeom prst="horizontalScroll">
            <a:avLst/>
          </a:prstGeom>
          <a:solidFill>
            <a:srgbClr val="FF66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800" b="1" dirty="0" smtClean="0">
                <a:solidFill>
                  <a:schemeClr val="bg1"/>
                </a:solidFill>
                <a:cs typeface="Times New Roman" pitchFamily="18" charset="0"/>
              </a:rPr>
              <a:t>БЕРЕЗОВЧАН ЗАНИМАЮТСЯ В </a:t>
            </a: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104</a:t>
            </a:r>
            <a:r>
              <a:rPr lang="ru-RU" sz="800" b="1" dirty="0" smtClean="0">
                <a:solidFill>
                  <a:schemeClr val="bg1"/>
                </a:solidFill>
                <a:cs typeface="Times New Roman" pitchFamily="18" charset="0"/>
              </a:rPr>
              <a:t> КЛУБНЫХ ФОРМИРОВАНИЯХ, </a:t>
            </a:r>
          </a:p>
          <a:p>
            <a:pPr algn="ctr">
              <a:lnSpc>
                <a:spcPct val="150000"/>
              </a:lnSpc>
            </a:pPr>
            <a:r>
              <a:rPr lang="ru-RU" sz="800" b="1" dirty="0" smtClean="0">
                <a:solidFill>
                  <a:schemeClr val="bg1"/>
                </a:solidFill>
                <a:cs typeface="Times New Roman" pitchFamily="18" charset="0"/>
              </a:rPr>
              <a:t>ИЗ НИХ </a:t>
            </a: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919</a:t>
            </a:r>
            <a:r>
              <a:rPr lang="ru-RU" sz="800" b="1" dirty="0" smtClean="0">
                <a:solidFill>
                  <a:schemeClr val="bg1"/>
                </a:solidFill>
                <a:cs typeface="Times New Roman" pitchFamily="18" charset="0"/>
              </a:rPr>
              <a:t> ДЕТЕЙ В </a:t>
            </a:r>
            <a:r>
              <a:rPr lang="ru-RU" sz="1200" b="1" dirty="0" smtClean="0">
                <a:solidFill>
                  <a:schemeClr val="bg1"/>
                </a:solidFill>
                <a:cs typeface="Times New Roman" pitchFamily="18" charset="0"/>
              </a:rPr>
              <a:t>55</a:t>
            </a:r>
            <a:r>
              <a:rPr lang="ru-RU" sz="800" b="1" dirty="0" smtClean="0">
                <a:solidFill>
                  <a:schemeClr val="bg1"/>
                </a:solidFill>
                <a:cs typeface="Times New Roman" pitchFamily="18" charset="0"/>
              </a:rPr>
              <a:t> ФОРМИРОВАНИЯХ</a:t>
            </a:r>
          </a:p>
        </p:txBody>
      </p:sp>
      <p:sp>
        <p:nvSpPr>
          <p:cNvPr id="38" name="Овал 37"/>
          <p:cNvSpPr/>
          <p:nvPr/>
        </p:nvSpPr>
        <p:spPr>
          <a:xfrm>
            <a:off x="228600" y="3505200"/>
            <a:ext cx="1143000" cy="10668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228600" y="4191000"/>
            <a:ext cx="1143000" cy="1066800"/>
          </a:xfrm>
          <a:prstGeom prst="ellipse">
            <a:avLst/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00" b="1" dirty="0">
              <a:solidFill>
                <a:prstClr val="white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228600" y="4876800"/>
            <a:ext cx="1143000" cy="1066800"/>
          </a:xfrm>
          <a:prstGeom prst="ellipse">
            <a:avLst/>
          </a:prstGeom>
          <a:solidFill>
            <a:srgbClr val="0099FF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228600" y="5562600"/>
            <a:ext cx="1143000" cy="1066800"/>
          </a:xfrm>
          <a:prstGeom prst="ellipse">
            <a:avLst/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2" name="Лента лицом вниз 51"/>
          <p:cNvSpPr/>
          <p:nvPr/>
        </p:nvSpPr>
        <p:spPr>
          <a:xfrm>
            <a:off x="381000" y="1981200"/>
            <a:ext cx="8382000" cy="533400"/>
          </a:xfrm>
          <a:prstGeom prst="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rgbClr val="0505FF"/>
                </a:solidFill>
              </a:rPr>
              <a:t>В РАМКАХ ПРОГРАММЫ</a:t>
            </a:r>
          </a:p>
          <a:p>
            <a:pPr algn="ctr"/>
            <a:r>
              <a:rPr lang="ru-RU" sz="1050" b="1" dirty="0" smtClean="0">
                <a:solidFill>
                  <a:srgbClr val="0505FF"/>
                </a:solidFill>
              </a:rPr>
              <a:t>ОСВОЕНО </a:t>
            </a:r>
            <a:r>
              <a:rPr lang="ru-RU" sz="1400" b="1" dirty="0" smtClean="0">
                <a:solidFill>
                  <a:srgbClr val="0505FF"/>
                </a:solidFill>
              </a:rPr>
              <a:t>155,7 </a:t>
            </a:r>
            <a:r>
              <a:rPr lang="ru-RU" sz="1050" b="1" dirty="0" smtClean="0">
                <a:solidFill>
                  <a:srgbClr val="0505FF"/>
                </a:solidFill>
              </a:rPr>
              <a:t>МЛН. РУБ.</a:t>
            </a:r>
            <a:endParaRPr lang="ru-RU" sz="1050" b="1" dirty="0">
              <a:solidFill>
                <a:srgbClr val="0505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4800" y="29718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1 487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04800" y="37338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1 214</a:t>
            </a:r>
            <a:endParaRPr lang="ru-RU" sz="2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28600" y="4419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1 375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4800" y="51054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785</a:t>
            </a:r>
            <a:endParaRPr lang="ru-RU" sz="20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28600" y="5638800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9,0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млн. руб.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3400" y="457200"/>
            <a:ext cx="8183880" cy="1051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small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81000"/>
            <a:ext cx="9372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66FF"/>
                </a:solidFill>
              </a:rPr>
              <a:t>БМБУК «ДПДЦ» дворовый клуб</a:t>
            </a:r>
          </a:p>
          <a:p>
            <a:pPr algn="ctr"/>
            <a:r>
              <a:rPr lang="ru-RU" sz="2600" b="1" dirty="0" smtClean="0">
                <a:solidFill>
                  <a:srgbClr val="0066FF"/>
                </a:solidFill>
              </a:rPr>
              <a:t>«Кораблик детства»</a:t>
            </a:r>
            <a:endParaRPr lang="ru-RU" sz="2600" b="1" dirty="0">
              <a:solidFill>
                <a:srgbClr val="0066FF"/>
              </a:solidFill>
            </a:endParaRPr>
          </a:p>
        </p:txBody>
      </p:sp>
      <p:pic>
        <p:nvPicPr>
          <p:cNvPr id="11" name="Picture 16" descr="C:\Documents and Settings\stukov_sv\Рабочий стол\Фото\IMG_3878.JPG"/>
          <p:cNvPicPr>
            <a:picLocks noChangeAspect="1" noChangeArrowheads="1"/>
          </p:cNvPicPr>
          <p:nvPr/>
        </p:nvPicPr>
        <p:blipFill>
          <a:blip r:embed="rId2" cstate="print"/>
          <a:srcRect l="22960"/>
          <a:stretch>
            <a:fillRect/>
          </a:stretch>
        </p:blipFill>
        <p:spPr bwMode="auto">
          <a:xfrm>
            <a:off x="609600" y="762000"/>
            <a:ext cx="3624263" cy="34528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Picture 17" descr="C:\Documents and Settings\stukov_sv\Рабочий стол\Фото\IMG_1022.JPG"/>
          <p:cNvPicPr>
            <a:picLocks noChangeAspect="1" noChangeArrowheads="1"/>
          </p:cNvPicPr>
          <p:nvPr/>
        </p:nvPicPr>
        <p:blipFill>
          <a:blip r:embed="rId3" cstate="print"/>
          <a:srcRect l="34465" r="8142"/>
          <a:stretch>
            <a:fillRect/>
          </a:stretch>
        </p:blipFill>
        <p:spPr bwMode="auto">
          <a:xfrm>
            <a:off x="4876800" y="762000"/>
            <a:ext cx="3600450" cy="35290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3" name="Выноска со стрелкой вверх 12"/>
          <p:cNvSpPr/>
          <p:nvPr/>
        </p:nvSpPr>
        <p:spPr>
          <a:xfrm>
            <a:off x="228600" y="4495800"/>
            <a:ext cx="8663880" cy="2247528"/>
          </a:xfrm>
          <a:prstGeom prst="upArrowCallou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180000" lvl="1"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prstClr val="white"/>
                </a:solidFill>
              </a:rPr>
              <a:t>привлечение детей в спортивные секции по баскетболу и мини-футболу на базе школы;</a:t>
            </a:r>
          </a:p>
          <a:p>
            <a:pPr marL="180000" lvl="1"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prstClr val="white"/>
                </a:solidFill>
              </a:rPr>
              <a:t>занятия и игры в шашки, в шахматы, теннис, бильярд;</a:t>
            </a:r>
          </a:p>
          <a:p>
            <a:pPr marL="180000" lvl="1"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prstClr val="white"/>
                </a:solidFill>
              </a:rPr>
              <a:t>кружок «Умелые руки».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28600" y="3733800"/>
            <a:ext cx="1676400" cy="14478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800" b="1" dirty="0" smtClean="0">
                <a:solidFill>
                  <a:prstClr val="white"/>
                </a:solidFill>
              </a:rPr>
              <a:t>82</a:t>
            </a:r>
          </a:p>
          <a:p>
            <a:pPr algn="ctr">
              <a:defRPr/>
            </a:pPr>
            <a:r>
              <a:rPr lang="ru-RU" b="1" dirty="0" smtClean="0">
                <a:solidFill>
                  <a:prstClr val="white"/>
                </a:solidFill>
              </a:rPr>
              <a:t>подростка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7239000" y="3657600"/>
            <a:ext cx="1600200" cy="15240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800" b="1" dirty="0" smtClean="0">
                <a:solidFill>
                  <a:prstClr val="white"/>
                </a:solidFill>
              </a:rPr>
              <a:t>3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prstClr val="white"/>
                </a:solidFill>
              </a:rPr>
              <a:t>СПЕЦИАЛИСТА</a:t>
            </a:r>
            <a:endParaRPr lang="ru-RU" sz="11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3400" y="457200"/>
            <a:ext cx="8183880" cy="1051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small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90600" y="4572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cs typeface="Times New Roman" pitchFamily="18" charset="0"/>
              </a:rPr>
              <a:t>«УРАЛЬСКАЯ ЗОРЕНЬКА»</a:t>
            </a:r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: </a:t>
            </a:r>
          </a:p>
          <a:p>
            <a:pPr algn="ctr"/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ЛАУРЕАТ </a:t>
            </a:r>
            <a:r>
              <a:rPr lang="en-US" sz="2400" b="1" dirty="0" smtClean="0">
                <a:solidFill>
                  <a:srgbClr val="00863D"/>
                </a:solidFill>
                <a:cs typeface="Times New Roman" pitchFamily="18" charset="0"/>
              </a:rPr>
              <a:t>II</a:t>
            </a:r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 СТЕПЕНИ ХОРОВОГО ЧЕМПИОНАТА РОССИИ </a:t>
            </a:r>
            <a:endParaRPr lang="ru-RU" sz="2400" dirty="0">
              <a:solidFill>
                <a:srgbClr val="00863D"/>
              </a:solidFill>
            </a:endParaRPr>
          </a:p>
        </p:txBody>
      </p:sp>
      <p:pic>
        <p:nvPicPr>
          <p:cNvPr id="11" name="Picture 2" descr="C:\Documents and Settings\stukov_sv\Рабочий стол\121e289662674a7d6728538169183390_L.jpg"/>
          <p:cNvPicPr>
            <a:picLocks noChangeAspect="1" noChangeArrowheads="1"/>
          </p:cNvPicPr>
          <p:nvPr/>
        </p:nvPicPr>
        <p:blipFill>
          <a:blip r:embed="rId2" cstate="print"/>
          <a:srcRect t="6775" b="17574"/>
          <a:stretch>
            <a:fillRect/>
          </a:stretch>
        </p:blipFill>
        <p:spPr bwMode="auto">
          <a:xfrm>
            <a:off x="1066800" y="2133600"/>
            <a:ext cx="8280400" cy="41767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3400" y="457200"/>
            <a:ext cx="8183880" cy="1051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small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66800" y="381000"/>
            <a:ext cx="769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cs typeface="Times New Roman" pitchFamily="18" charset="0"/>
              </a:rPr>
              <a:t>АНСАМБЛЬ «РУСИЧИ»: </a:t>
            </a:r>
          </a:p>
          <a:p>
            <a:pPr algn="ctr"/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ЛАУРЕАТ </a:t>
            </a:r>
            <a:r>
              <a:rPr lang="en-US" sz="2400" b="1" dirty="0" smtClean="0">
                <a:solidFill>
                  <a:srgbClr val="00863D"/>
                </a:solidFill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 СТЕПЕНИ МЕЖДУНАРОДНОГО КОНКУРСА «ЗВОНКАЯ МЕЛОДИЯ»</a:t>
            </a:r>
          </a:p>
          <a:p>
            <a:pPr algn="ctr"/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И ЛАУРЕАТ ПРЕМИИ ГУБЕРНАТОРА</a:t>
            </a:r>
            <a:endParaRPr lang="ru-RU" sz="2400" dirty="0" smtClean="0">
              <a:solidFill>
                <a:srgbClr val="00863D"/>
              </a:solidFill>
            </a:endParaRPr>
          </a:p>
          <a:p>
            <a:pPr algn="ctr"/>
            <a:endParaRPr lang="ru-RU" sz="2400" dirty="0">
              <a:solidFill>
                <a:srgbClr val="00863D"/>
              </a:solidFill>
            </a:endParaRPr>
          </a:p>
        </p:txBody>
      </p:sp>
      <p:pic>
        <p:nvPicPr>
          <p:cNvPr id="12" name="Picture 2" descr="C:\Documents and Settings\stukov_sv\Рабочий стол\IMG_7760.JPG"/>
          <p:cNvPicPr>
            <a:picLocks noChangeAspect="1" noChangeArrowheads="1"/>
          </p:cNvPicPr>
          <p:nvPr/>
        </p:nvPicPr>
        <p:blipFill>
          <a:blip r:embed="rId2" cstate="print"/>
          <a:srcRect t="9679" r="4387" b="4839"/>
          <a:stretch>
            <a:fillRect/>
          </a:stretch>
        </p:blipFill>
        <p:spPr bwMode="auto">
          <a:xfrm>
            <a:off x="914400" y="2362200"/>
            <a:ext cx="6629400" cy="39477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7-конечная звезда 15"/>
          <p:cNvSpPr/>
          <p:nvPr/>
        </p:nvSpPr>
        <p:spPr>
          <a:xfrm rot="397192">
            <a:off x="5725513" y="3650894"/>
            <a:ext cx="3384460" cy="3022096"/>
          </a:xfrm>
          <a:prstGeom prst="star7">
            <a:avLst>
              <a:gd name="adj" fmla="val 30578"/>
              <a:gd name="hf" fmla="val 102572"/>
              <a:gd name="vf" fmla="val 105210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108000" rIns="0" bIns="0" anchor="ctr"/>
          <a:lstStyle/>
          <a:p>
            <a:pPr algn="ctr">
              <a:defRPr/>
            </a:pPr>
            <a:r>
              <a:rPr lang="ru-RU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100 000</a:t>
            </a:r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>
              <a:lnSpc>
                <a:spcPts val="1500"/>
              </a:lnSpc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подарок</a:t>
            </a:r>
          </a:p>
          <a:p>
            <a:pPr algn="ctr">
              <a:lnSpc>
                <a:spcPts val="1500"/>
              </a:lnSpc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pic>
        <p:nvPicPr>
          <p:cNvPr id="8" name="Содержимое 3" descr="DSC03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524000"/>
            <a:ext cx="7199536" cy="510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33400" y="533400"/>
            <a:ext cx="8183880" cy="1051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«</a:t>
            </a:r>
            <a:r>
              <a:rPr kumimoji="0" lang="ru-RU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БЕССМЕРТНЫЙ</a:t>
            </a:r>
            <a:r>
              <a:rPr kumimoji="0" lang="ru-RU" sz="32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ПОЛК»</a:t>
            </a:r>
            <a:endParaRPr kumimoji="0" lang="ru-RU" sz="3200" b="1" i="0" u="none" strike="noStrike" kern="1200" cap="small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152400" y="3810000"/>
            <a:ext cx="259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8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1 500</a:t>
            </a:r>
            <a:endParaRPr lang="ru-RU" sz="8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04800" y="9906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28600" y="37338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23850" y="6662738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04800" y="52578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04800" y="45720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cs typeface="Times New Roman" pitchFamily="18" charset="0"/>
              </a:rPr>
              <a:t>В СФЕРЕ ФИЗИЧЕСКОЙ КУЛЬТУРЫ И СПОРТА:</a:t>
            </a:r>
          </a:p>
        </p:txBody>
      </p:sp>
      <p:pic>
        <p:nvPicPr>
          <p:cNvPr id="25" name="Picture 2" descr="C:\Documents and Settings\stukov_sv\Рабочий стол\sQhB4JVzjmU.jpg"/>
          <p:cNvPicPr>
            <a:picLocks noChangeAspect="1" noChangeArrowheads="1"/>
          </p:cNvPicPr>
          <p:nvPr/>
        </p:nvPicPr>
        <p:blipFill>
          <a:blip r:embed="rId3" cstate="print"/>
          <a:srcRect t="7822" r="5882" b="17149"/>
          <a:stretch>
            <a:fillRect/>
          </a:stretch>
        </p:blipFill>
        <p:spPr bwMode="auto">
          <a:xfrm>
            <a:off x="228600" y="1143000"/>
            <a:ext cx="4608513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3" descr="C:\Documents and Settings\stukov_sv\Рабочий стол\aWwHIsEfwJ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143000"/>
            <a:ext cx="3722687" cy="2462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2743200" y="4114800"/>
            <a:ext cx="556260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БЕРЕЗОВЧАН ЗАНИМАЮТСЯ </a:t>
            </a:r>
          </a:p>
          <a:p>
            <a:pPr algn="ctr">
              <a:lnSpc>
                <a:spcPts val="2500"/>
              </a:lnSpc>
            </a:pPr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В СПОРТИВНОЙ ШКОЛЕ «ОЛИМП»</a:t>
            </a:r>
            <a:endParaRPr lang="ru-RU" sz="2400" dirty="0">
              <a:solidFill>
                <a:srgbClr val="00863D"/>
              </a:solidFill>
              <a:cs typeface="Times New Roman" pitchFamily="18" charset="0"/>
            </a:endParaRP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228600" y="5257800"/>
            <a:ext cx="129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8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8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524000" y="5638800"/>
            <a:ext cx="762000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ВИДОВ СПОРТА ПРЕДСТАВЛЕНО </a:t>
            </a:r>
          </a:p>
          <a:p>
            <a:pPr algn="ctr">
              <a:lnSpc>
                <a:spcPts val="2500"/>
              </a:lnSpc>
            </a:pPr>
            <a:r>
              <a:rPr lang="ru-RU" sz="2400" b="1" dirty="0" smtClean="0">
                <a:solidFill>
                  <a:srgbClr val="00863D"/>
                </a:solidFill>
                <a:cs typeface="Times New Roman" pitchFamily="18" charset="0"/>
              </a:rPr>
              <a:t>НА СЕГОДНЯШНИЙ ДЕНЬ В СОК «ЛИДЕР»</a:t>
            </a:r>
            <a:endParaRPr lang="ru-RU" sz="2400" dirty="0">
              <a:solidFill>
                <a:srgbClr val="00863D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81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мероприятия реализованы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 программе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муниципальной собственностью и земельными ресурсами Березовского городского округа до 2020 года»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457200" y="2514600"/>
          <a:ext cx="8229600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2895600"/>
                <a:gridCol w="1447800"/>
                <a:gridCol w="1066800"/>
                <a:gridCol w="1447801"/>
                <a:gridCol w="914399"/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№</a:t>
                      </a:r>
                    </a:p>
                    <a:p>
                      <a:pPr algn="ctr"/>
                      <a:r>
                        <a:rPr lang="ru-RU" sz="1400" b="0" dirty="0" smtClean="0"/>
                        <a:t>п/п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Наименование подпрограммы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Утверждено ассигнований, млн. руб.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Кассовый расход,   млн. руб.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Процент исполнения, %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4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1 жителя, руб.</a:t>
                      </a:r>
                      <a:endParaRPr lang="ru-RU" sz="14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0" dirty="0"/>
                    </a:p>
                  </a:txBody>
                  <a:tcPr anchor="ctr"/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+mn-lt"/>
                        </a:rPr>
                        <a:t>Управление муниципальной собственностью, земельными ресурсами и приватизации муниципального имущества Березовского городского округа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100,0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9900"/>
                          </a:solidFill>
                          <a:latin typeface="+mn-lt"/>
                        </a:rPr>
                        <a:t>32,4</a:t>
                      </a:r>
                      <a:endParaRPr lang="ru-RU" sz="1400" b="1" dirty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+mn-lt"/>
                        </a:rPr>
                        <a:t>Обеспечение реализации муниципальной программы Березовского городского округа "Управление муниципальной собственностью и земельными ресурсами Березовского городского округа до 2020 года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6,4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6,3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98,2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9900"/>
                          </a:solidFill>
                          <a:latin typeface="+mn-lt"/>
                        </a:rPr>
                        <a:t>85,0</a:t>
                      </a:r>
                      <a:endParaRPr lang="ru-RU" sz="1400" b="1" dirty="0">
                        <a:solidFill>
                          <a:srgbClr val="0099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81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РАБОТЫ ПРОВЕДЕНЫ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ходе реализации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 программы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муниципальной собственностью и земельными ресурсами Березовского городского округа до 2020 года» В 2015 ГОДУ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</a:p>
          <a:p>
            <a:pPr algn="ctr">
              <a:lnSpc>
                <a:spcPct val="150000"/>
              </a:lnSpc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0" name="Прямоугольник 119"/>
          <p:cNvSpPr/>
          <p:nvPr/>
        </p:nvSpPr>
        <p:spPr>
          <a:xfrm>
            <a:off x="304800" y="5562600"/>
            <a:ext cx="6324600" cy="1169551"/>
          </a:xfrm>
          <a:prstGeom prst="rect">
            <a:avLst/>
          </a:prstGeom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муниципальной собственностью и земельными ресурсами Березовского городского округа до 2020 года».</a:t>
            </a:r>
          </a:p>
          <a:p>
            <a:pPr algn="ctr"/>
            <a:r>
              <a:rPr lang="ru-RU" sz="1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в 2015 году: 8,7 млн. руб. – 98,7%</a:t>
            </a:r>
            <a:endParaRPr lang="ru-RU" sz="1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1000" y="25146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-304800" y="2438400"/>
            <a:ext cx="1752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6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110</a:t>
            </a:r>
            <a:endParaRPr lang="ru-RU" sz="6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00200" y="2590800"/>
            <a:ext cx="7543800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 smtClean="0">
                <a:solidFill>
                  <a:srgbClr val="00863D"/>
                </a:solidFill>
                <a:cs typeface="Times New Roman" pitchFamily="18" charset="0"/>
              </a:rPr>
              <a:t>ОБЪЕКТОВ НЕДВИЖИМОСТИ ПОСТАВЛЕНО НА КАДАСТРОВЫЙ УЧЕТ ПРИ ПРОВЕДЕНИИ ИНВЕНТАРИЗАЦИИ</a:t>
            </a:r>
            <a:endParaRPr lang="ru-RU" sz="1600" dirty="0">
              <a:solidFill>
                <a:srgbClr val="00863D"/>
              </a:solidFill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81000" y="34290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-228600" y="3505200"/>
            <a:ext cx="1752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6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167</a:t>
            </a:r>
            <a:endParaRPr lang="ru-RU" sz="6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524000" y="3505200"/>
            <a:ext cx="899160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 smtClean="0">
                <a:solidFill>
                  <a:srgbClr val="00863D"/>
                </a:solidFill>
                <a:cs typeface="Times New Roman" pitchFamily="18" charset="0"/>
              </a:rPr>
              <a:t>ОБЪЕКТОВ НЕДВИЖИМОСТИ, ПО КОТОРЫМ</a:t>
            </a:r>
          </a:p>
          <a:p>
            <a:pPr>
              <a:lnSpc>
                <a:spcPts val="2500"/>
              </a:lnSpc>
            </a:pPr>
            <a:r>
              <a:rPr lang="ru-RU" b="1" dirty="0" smtClean="0">
                <a:solidFill>
                  <a:srgbClr val="00863D"/>
                </a:solidFill>
                <a:cs typeface="Times New Roman" pitchFamily="18" charset="0"/>
              </a:rPr>
              <a:t>ЗАРЕГИСТРИРОВАНО ПРАВО МУНИЦИПАЛЬНОЙ СОБСТВЕННОСТИ</a:t>
            </a:r>
            <a:endParaRPr lang="ru-RU" dirty="0">
              <a:solidFill>
                <a:srgbClr val="00863D"/>
              </a:solidFill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04800" y="45720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-533400" y="4495800"/>
            <a:ext cx="1752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6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74</a:t>
            </a:r>
            <a:endParaRPr lang="ru-RU" sz="6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524000" y="4800600"/>
            <a:ext cx="7391400" cy="383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 smtClean="0">
                <a:solidFill>
                  <a:srgbClr val="00863D"/>
                </a:solidFill>
                <a:cs typeface="Times New Roman" pitchFamily="18" charset="0"/>
              </a:rPr>
              <a:t>БЕЗХОЗЯЙНЫХ ОБЪЕКТА ПОСТАВЛЕНО НА УЧЕТ</a:t>
            </a:r>
            <a:endParaRPr lang="ru-RU" dirty="0">
              <a:solidFill>
                <a:srgbClr val="00863D"/>
              </a:solidFill>
              <a:cs typeface="Times New Roman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304800" y="54102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8852" name="Picture 4" descr="http://mazadm.ru/wp-content/uploads/2016/02/coq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5334000"/>
            <a:ext cx="2056095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1371600" y="152400"/>
            <a:ext cx="7620000" cy="1371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Какой объем доходов</a:t>
            </a:r>
          </a:p>
          <a:p>
            <a:pPr algn="ctr">
              <a:lnSpc>
                <a:spcPct val="150000"/>
              </a:lnSpc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поступает в бюджет города? 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381000" y="1981200"/>
          <a:ext cx="8382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914400" y="16764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FF"/>
                </a:solidFill>
                <a:cs typeface="Times New Roman" pitchFamily="18" charset="0"/>
              </a:rPr>
              <a:t>В 2015 году рост доходов составил </a:t>
            </a:r>
            <a:r>
              <a:rPr lang="ru-RU" b="1" u="sng" dirty="0" smtClean="0">
                <a:solidFill>
                  <a:srgbClr val="FF6600"/>
                </a:solidFill>
                <a:cs typeface="Times New Roman" pitchFamily="18" charset="0"/>
              </a:rPr>
              <a:t>106,6%</a:t>
            </a:r>
            <a:r>
              <a:rPr lang="ru-RU" b="1" dirty="0" smtClean="0">
                <a:solidFill>
                  <a:srgbClr val="0066FF"/>
                </a:solidFill>
                <a:cs typeface="Times New Roman" pitchFamily="18" charset="0"/>
              </a:rPr>
              <a:t> к факту 2014 года</a:t>
            </a:r>
            <a:endParaRPr lang="ru-RU" b="1" dirty="0">
              <a:solidFill>
                <a:srgbClr val="0066FF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524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-304800" y="2362200"/>
            <a:ext cx="1727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8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endParaRPr lang="ru-RU" sz="8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28"/>
          <p:cNvSpPr txBox="1">
            <a:spLocks noChangeArrowheads="1"/>
          </p:cNvSpPr>
          <p:nvPr/>
        </p:nvSpPr>
        <p:spPr bwMode="auto">
          <a:xfrm>
            <a:off x="609600" y="2590800"/>
            <a:ext cx="75438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700" dirty="0">
              <a:solidFill>
                <a:srgbClr val="00863D"/>
              </a:solidFill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04800" y="9144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28600" y="22860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04800" y="37338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23850" y="6662738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04800" y="5181600"/>
            <a:ext cx="8496300" cy="0"/>
          </a:xfrm>
          <a:prstGeom prst="line">
            <a:avLst/>
          </a:prstGeom>
          <a:ln>
            <a:solidFill>
              <a:srgbClr val="00A84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0" y="914400"/>
            <a:ext cx="190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8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330</a:t>
            </a:r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219200" y="381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FF6600"/>
              </a:solidFill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05000" y="1295400"/>
            <a:ext cx="739140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 smtClean="0">
                <a:solidFill>
                  <a:srgbClr val="00863D"/>
                </a:solidFill>
                <a:cs typeface="Times New Roman" pitchFamily="18" charset="0"/>
              </a:rPr>
              <a:t>ГРАЖДАН, ИМЕЮЩИХ ПРАВО НА ПРЕДОСТАВЛЕНИЕ ЗЕМЕЛЬНЫХ УЧАСТКОВ, ПРИНЯТЫ НА УЧЕТ</a:t>
            </a:r>
            <a:endParaRPr lang="ru-RU" dirty="0">
              <a:solidFill>
                <a:srgbClr val="00863D"/>
              </a:solidFill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24000" y="2667000"/>
            <a:ext cx="800100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 smtClean="0">
                <a:solidFill>
                  <a:srgbClr val="00863D"/>
                </a:solidFill>
                <a:cs typeface="Times New Roman" pitchFamily="18" charset="0"/>
              </a:rPr>
              <a:t>ЗЕМЕЛЬНЫХ УЧАСТКОВ СФОРМИРОВАНО С ЦЕЛЬЮ ПРЕДОСТАВЛЕНИЯ ЛЬГОТНЫМ КАТЕГОРИЯМ ГРАЖДАН </a:t>
            </a:r>
            <a:endParaRPr lang="ru-RU" dirty="0">
              <a:solidFill>
                <a:srgbClr val="00863D"/>
              </a:solidFill>
              <a:cs typeface="Times New Roman" pitchFamily="18" charset="0"/>
            </a:endParaRPr>
          </a:p>
        </p:txBody>
      </p:sp>
      <p:sp>
        <p:nvSpPr>
          <p:cNvPr id="31" name="TextBox 27"/>
          <p:cNvSpPr txBox="1">
            <a:spLocks noChangeArrowheads="1"/>
          </p:cNvSpPr>
          <p:nvPr/>
        </p:nvSpPr>
        <p:spPr bwMode="auto">
          <a:xfrm>
            <a:off x="-304800" y="3810000"/>
            <a:ext cx="1727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8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endParaRPr lang="ru-RU" sz="8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524000" y="4267200"/>
            <a:ext cx="7239000" cy="386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 smtClean="0">
                <a:solidFill>
                  <a:srgbClr val="00863D"/>
                </a:solidFill>
                <a:cs typeface="Times New Roman" pitchFamily="18" charset="0"/>
              </a:rPr>
              <a:t>ЗЕМЕЛЬНЫХ УЧАСТКОВ  ПРЕДОСТАВЛЕНО</a:t>
            </a:r>
            <a:endParaRPr lang="ru-RU" dirty="0">
              <a:solidFill>
                <a:srgbClr val="00863D"/>
              </a:solidFill>
              <a:cs typeface="Times New Roman" pitchFamily="18" charset="0"/>
            </a:endParaRP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-457200" y="5257800"/>
            <a:ext cx="350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75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&gt;2 500</a:t>
            </a:r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048000" y="5562600"/>
            <a:ext cx="647700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 smtClean="0">
                <a:solidFill>
                  <a:srgbClr val="00863D"/>
                </a:solidFill>
                <a:cs typeface="Times New Roman" pitchFamily="18" charset="0"/>
              </a:rPr>
              <a:t>ГРАЖДАН СТОЯТ В ОЧЕРЕДИ НА ПОЛУЧЕНИЕ ЗЕМЕЛЬНОГО</a:t>
            </a:r>
            <a:r>
              <a:rPr lang="en-US" sz="1600" b="1" dirty="0" smtClean="0">
                <a:solidFill>
                  <a:srgbClr val="00863D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863D"/>
                </a:solidFill>
                <a:cs typeface="Times New Roman" pitchFamily="18" charset="0"/>
              </a:rPr>
              <a:t>УЧАСТКА НА СЕГОДНЯШНИЙ</a:t>
            </a:r>
            <a:r>
              <a:rPr lang="en-US" sz="1600" b="1" dirty="0" smtClean="0">
                <a:solidFill>
                  <a:srgbClr val="00863D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863D"/>
                </a:solidFill>
                <a:cs typeface="Times New Roman" pitchFamily="18" charset="0"/>
              </a:rPr>
              <a:t>ДЕНЬ</a:t>
            </a:r>
            <a:endParaRPr lang="ru-RU" sz="1600" dirty="0">
              <a:solidFill>
                <a:srgbClr val="00863D"/>
              </a:solidFill>
              <a:cs typeface="Times New Roman" pitchFamily="18" charset="0"/>
            </a:endParaRPr>
          </a:p>
        </p:txBody>
      </p:sp>
      <p:pic>
        <p:nvPicPr>
          <p:cNvPr id="87042" name="Picture 2" descr="http://rikrealty.ru/assets/rik/images/news/18-08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886200"/>
            <a:ext cx="1610035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81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мероприятия реализованы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 программе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««Управление муниципальными финансами Березовского городского округа до 2020 года»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533400" y="2514600"/>
          <a:ext cx="8153399" cy="2895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3347719"/>
                <a:gridCol w="1320074"/>
                <a:gridCol w="1009469"/>
                <a:gridCol w="1180738"/>
                <a:gridCol w="838199"/>
              </a:tblGrid>
              <a:tr h="1128033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№</a:t>
                      </a:r>
                    </a:p>
                    <a:p>
                      <a:pPr algn="ctr"/>
                      <a:r>
                        <a:rPr lang="ru-RU" sz="1300" b="0" dirty="0" smtClean="0"/>
                        <a:t>п/п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Наименование подпрограммы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Утверждено ассигнований, млн. руб.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Кассовый расход, млн. руб.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/>
                        <a:t>Процент исполнения, %</a:t>
                      </a:r>
                      <a:endParaRPr lang="ru-RU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300" b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1 жителя, руб.</a:t>
                      </a:r>
                      <a:endParaRPr lang="ru-RU" sz="13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216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/>
                        <a:t>Управление бюджетным процессом и его совершенствование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0,0001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0,00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0,00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863D"/>
                          </a:solidFill>
                        </a:rPr>
                        <a:t>0,0</a:t>
                      </a:r>
                      <a:endParaRPr lang="ru-RU" sz="13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  <a:tr h="117320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/>
                        <a:t>Обеспечение реализации муниципальной программы Березовского городского округа «Управление муниципальными финансами Березовского городского округа до 2020 года»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9,4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9,2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97,9</a:t>
                      </a:r>
                      <a:endParaRPr lang="ru-RU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863D"/>
                          </a:solidFill>
                        </a:rPr>
                        <a:t>124,1</a:t>
                      </a:r>
                      <a:endParaRPr lang="ru-RU" sz="1300" b="1" dirty="0">
                        <a:solidFill>
                          <a:srgbClr val="00863D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33400" y="5562601"/>
            <a:ext cx="5486400" cy="1169551"/>
          </a:xfrm>
          <a:prstGeom prst="rect">
            <a:avLst/>
          </a:prstGeom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муниципальными финансами Березовского городского округа до 2020 года».</a:t>
            </a:r>
          </a:p>
          <a:p>
            <a:pPr algn="ctr"/>
            <a:r>
              <a:rPr lang="ru-RU" sz="1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в 2015 году: 9,2 млн. руб. </a:t>
            </a:r>
            <a:r>
              <a:rPr lang="ru-RU" sz="16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97,9%</a:t>
            </a:r>
            <a:endParaRPr lang="ru-RU" sz="1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hibiny.com/images/news/2016/110757/800d14d280f44a6046e98736cff6fb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5257800"/>
            <a:ext cx="1911039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543800" cy="19050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показатели были достигнуты                                  ПО 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 программе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««Управление муниципальными финансами Березовского городского округа до 2020 года»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7" name="object 26"/>
          <p:cNvSpPr>
            <a:spLocks noChangeArrowheads="1"/>
          </p:cNvSpPr>
          <p:nvPr/>
        </p:nvSpPr>
        <p:spPr bwMode="auto">
          <a:xfrm>
            <a:off x="1786303" y="5410200"/>
            <a:ext cx="6077346" cy="46056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sz="1400"/>
          </a:p>
        </p:txBody>
      </p:sp>
      <p:sp>
        <p:nvSpPr>
          <p:cNvPr id="118" name="Прямоугольник 117"/>
          <p:cNvSpPr/>
          <p:nvPr/>
        </p:nvSpPr>
        <p:spPr>
          <a:xfrm>
            <a:off x="1371600" y="2438400"/>
            <a:ext cx="7467600" cy="1169551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Доля проверенных главных распорядителей бюджетных средств, в том числе по вопросам выполнения муниципальных программ, а также соблюдения получателями бюджетных кредитов, бюджетных инвестиций и муниципальных гарантий условий выделения, получения, целевого использования и возврата бюджетных средств </a:t>
            </a:r>
            <a:endParaRPr lang="ru-RU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371600" y="3657600"/>
            <a:ext cx="7467600" cy="304800"/>
          </a:xfrm>
          <a:prstGeom prst="rect">
            <a:avLst/>
          </a:prstGeom>
          <a:solidFill>
            <a:srgbClr val="92D05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cs typeface="Times New Roman" panose="02020603050405020304" pitchFamily="18" charset="0"/>
              </a:rPr>
              <a:t>Количество проведенных проверок исполнения законодательства в сфере закупок 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1371600" y="4038600"/>
            <a:ext cx="7467600" cy="533400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algn="just" defTabSz="1011238"/>
            <a:r>
              <a:rPr lang="ru-R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Отношение объема заимствований к сумме объема дефицита местного бюджета и объема, направленного на погашение долговых обязательств</a:t>
            </a:r>
            <a:endParaRPr lang="ru-RU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1371600" y="4648200"/>
            <a:ext cx="74676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cs typeface="Times New Roman" panose="02020603050405020304" pitchFamily="18" charset="0"/>
              </a:rPr>
              <a:t>Отношение объема муниципального долга Березовского городского округа по состоянию на 1 января года, следующего за отчетным, к общему годовому объему доходов местного бюджета в отчетном финансовом году (без учета безвозмездных поступлений) 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1371600" y="5715000"/>
            <a:ext cx="7467600" cy="954107"/>
          </a:xfrm>
          <a:prstGeom prst="rect">
            <a:avLst/>
          </a:prstGeom>
          <a:solidFill>
            <a:srgbClr val="FF66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Отношение предельного объёма расходов на обслуживание муниципального долга к объему расходов местного бюджета, за исключением объема расходов, которые осуществляются за счет субвенций, предоставляемых из бюджетной системы Российской Федерации </a:t>
            </a:r>
            <a:endParaRPr lang="ru-RU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04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</a:rPr>
              <a:t>57%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81000" y="35052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863D"/>
                </a:solidFill>
              </a:rPr>
              <a:t>31</a:t>
            </a:r>
            <a:endParaRPr lang="ru-RU" sz="2800" b="1" u="sng" dirty="0">
              <a:solidFill>
                <a:srgbClr val="00863D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28600" y="4114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</a:rPr>
              <a:t>1,91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228600" y="4800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863D"/>
                </a:solidFill>
              </a:rPr>
              <a:t>8,13</a:t>
            </a:r>
            <a:endParaRPr lang="ru-RU" sz="2800" b="1" u="sng" dirty="0">
              <a:solidFill>
                <a:srgbClr val="00863D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52400" y="5943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</a:rPr>
              <a:t>0,003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1800" y="243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1447800" y="152400"/>
            <a:ext cx="7391400" cy="14478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Какой объем расходов бюджета </a:t>
            </a:r>
            <a:r>
              <a:rPr lang="ru-RU" sz="1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березовского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городского округа сложился</a:t>
            </a:r>
          </a:p>
          <a:p>
            <a:pPr algn="ctr">
              <a:lnSpc>
                <a:spcPct val="150000"/>
              </a:lnSpc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ГОРОДУ И поселкам?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/>
          <p:cNvSpPr txBox="1"/>
          <p:nvPr/>
        </p:nvSpPr>
        <p:spPr>
          <a:xfrm>
            <a:off x="7543800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3" name="Схема 52"/>
          <p:cNvGraphicFramePr/>
          <p:nvPr/>
        </p:nvGraphicFramePr>
        <p:xfrm>
          <a:off x="-914400" y="1828800"/>
          <a:ext cx="77724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4" name="Схема 53"/>
          <p:cNvGraphicFramePr/>
          <p:nvPr/>
        </p:nvGraphicFramePr>
        <p:xfrm>
          <a:off x="-762000" y="4495800"/>
          <a:ext cx="76200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5181600" y="1828800"/>
          <a:ext cx="4038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3600" y="4572000"/>
            <a:ext cx="2747331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-облако 12"/>
          <p:cNvSpPr/>
          <p:nvPr/>
        </p:nvSpPr>
        <p:spPr>
          <a:xfrm>
            <a:off x="1447800" y="152400"/>
            <a:ext cx="7010400" cy="16764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работы были произведены в поселках городского округа</a:t>
            </a:r>
          </a:p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anose="02020603050405020304" pitchFamily="18" charset="0"/>
              </a:rPr>
              <a:t>2015 году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371600" y="5867400"/>
            <a:ext cx="6629400" cy="83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indent="360000" algn="ctr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помещения филиала ДПДЦ 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пос. Кедровка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Содержимое 3" descr="Копия DSC03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895600"/>
            <a:ext cx="3798974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Содержимое 3" descr="Помещение филиала ДПДЦ пос.Кедров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2895600"/>
            <a:ext cx="3581400" cy="2686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828800" y="2286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</a:rPr>
              <a:t>ДО</a:t>
            </a:r>
            <a:endParaRPr lang="ru-RU" sz="2800" b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22860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</a:rPr>
              <a:t>ПОСЛЕ</a:t>
            </a:r>
            <a:endParaRPr lang="ru-RU" sz="2800" b="1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600" y="2286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63D"/>
                </a:solidFill>
              </a:rPr>
              <a:t>И</a:t>
            </a:r>
            <a:endParaRPr lang="ru-RU" sz="2800" b="1" dirty="0">
              <a:solidFill>
                <a:srgbClr val="00863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38200" y="533400"/>
            <a:ext cx="7845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63D"/>
                </a:solidFill>
              </a:rPr>
              <a:t>Пос. Кедровка</a:t>
            </a:r>
            <a:endParaRPr lang="ru-RU" sz="2800" b="1" dirty="0">
              <a:solidFill>
                <a:srgbClr val="00863D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1200" y="2286000"/>
            <a:ext cx="2743200" cy="304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Поверхностная прокладка теплотрассы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chemeClr val="bg1"/>
                </a:solidFill>
                <a:cs typeface="Times New Roman" pitchFamily="18" charset="0"/>
              </a:rPr>
              <a:t>Ду</a:t>
            </a: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 200 мм)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от дома № 19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до дома № 21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по ул.Советской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Содержимое 3" descr="IMG_20150804_151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4876800" cy="5573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38200" y="533400"/>
            <a:ext cx="7845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63D"/>
                </a:solidFill>
              </a:rPr>
              <a:t>Пос. Монетный</a:t>
            </a:r>
            <a:endParaRPr lang="ru-RU" sz="2800" b="1" dirty="0">
              <a:solidFill>
                <a:srgbClr val="00863D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590800"/>
            <a:ext cx="3810000" cy="253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5" descr="image-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828800"/>
            <a:ext cx="39116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62000" y="4724400"/>
            <a:ext cx="3657600" cy="83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prstClr val="white"/>
                </a:solidFill>
              </a:rPr>
              <a:t>Открытие детского сада № 16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76800" y="5562600"/>
            <a:ext cx="3657600" cy="83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prstClr val="white"/>
                </a:solidFill>
              </a:rPr>
              <a:t>Открытие детского сада №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pic>
        <p:nvPicPr>
          <p:cNvPr id="1026" name="Picture 2" descr="C:\Documents and Settings\Фокина\Мои документы\Downloads\Лосиный Безымянный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66800"/>
            <a:ext cx="1905000" cy="2538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C:\Documents and Settings\Фокина\Мои документы\Downloads\Лосиный Безымянный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590800"/>
            <a:ext cx="5038833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581400"/>
            <a:ext cx="2001454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124200" y="914400"/>
            <a:ext cx="594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63D"/>
                </a:solidFill>
              </a:rPr>
              <a:t>Пос. Лосиный – к 70-летию Победы отремонтированы мемориалы</a:t>
            </a:r>
          </a:p>
          <a:p>
            <a:pPr algn="ctr"/>
            <a:r>
              <a:rPr lang="ru-RU" sz="2800" b="1" dirty="0" smtClean="0">
                <a:solidFill>
                  <a:srgbClr val="00863D"/>
                </a:solidFill>
              </a:rPr>
              <a:t> </a:t>
            </a:r>
            <a:endParaRPr lang="ru-RU" sz="2800" b="1" dirty="0">
              <a:solidFill>
                <a:srgbClr val="00863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pic>
        <p:nvPicPr>
          <p:cNvPr id="9" name="Picture 2" descr="S6302797"/>
          <p:cNvPicPr>
            <a:picLocks noChangeAspect="1" noChangeArrowheads="1"/>
          </p:cNvPicPr>
          <p:nvPr/>
        </p:nvPicPr>
        <p:blipFill>
          <a:blip r:embed="rId2" cstate="print"/>
          <a:srcRect b="7529"/>
          <a:stretch>
            <a:fillRect/>
          </a:stretch>
        </p:blipFill>
        <p:spPr bwMode="auto">
          <a:xfrm>
            <a:off x="1981200" y="762000"/>
            <a:ext cx="6781800" cy="41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28600" y="5105400"/>
            <a:ext cx="8663880" cy="1447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indent="360000" algn="just"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prstClr val="white"/>
                </a:solidFill>
              </a:rPr>
              <a:t>Ремонт системы канализации и отопления</a:t>
            </a:r>
          </a:p>
          <a:p>
            <a:pPr indent="360000" algn="just">
              <a:buFont typeface="Wingdings" pitchFamily="2" charset="2"/>
              <a:buChar char="ü"/>
              <a:defRPr/>
            </a:pPr>
            <a:endParaRPr lang="ru-RU" sz="2200" b="1" dirty="0" smtClean="0">
              <a:solidFill>
                <a:prstClr val="white"/>
              </a:solidFill>
            </a:endParaRPr>
          </a:p>
          <a:p>
            <a:pPr indent="360000" algn="just"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prstClr val="white"/>
                </a:solidFill>
              </a:rPr>
              <a:t>Приобретение спортивного оборудования</a:t>
            </a:r>
            <a:endParaRPr lang="ru-RU" sz="2200" b="1" dirty="0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62800" y="5334000"/>
            <a:ext cx="1600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99 500 руб.</a:t>
            </a:r>
            <a:endParaRPr lang="ru-RU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86600" y="5943600"/>
            <a:ext cx="1676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500 000 руб.</a:t>
            </a:r>
            <a:endParaRPr lang="ru-RU" b="1" dirty="0"/>
          </a:p>
        </p:txBody>
      </p:sp>
      <p:sp>
        <p:nvSpPr>
          <p:cNvPr id="20" name="Овал 19"/>
          <p:cNvSpPr/>
          <p:nvPr/>
        </p:nvSpPr>
        <p:spPr>
          <a:xfrm>
            <a:off x="228600" y="685800"/>
            <a:ext cx="1600200" cy="1524000"/>
          </a:xfrm>
          <a:prstGeom prst="ellips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800" b="1" dirty="0">
                <a:solidFill>
                  <a:prstClr val="white"/>
                </a:solidFill>
              </a:rPr>
              <a:t>222</a:t>
            </a:r>
            <a:r>
              <a:rPr lang="ru-RU" b="1" dirty="0">
                <a:solidFill>
                  <a:prstClr val="white"/>
                </a:solidFill>
              </a:rPr>
              <a:t> </a:t>
            </a:r>
            <a:r>
              <a:rPr lang="ru-RU" sz="1400" b="1" dirty="0">
                <a:solidFill>
                  <a:prstClr val="white"/>
                </a:solidFill>
              </a:rPr>
              <a:t>учащихся</a:t>
            </a:r>
          </a:p>
        </p:txBody>
      </p:sp>
      <p:sp>
        <p:nvSpPr>
          <p:cNvPr id="21" name="Овал 20"/>
          <p:cNvSpPr/>
          <p:nvPr/>
        </p:nvSpPr>
        <p:spPr>
          <a:xfrm>
            <a:off x="228600" y="1981200"/>
            <a:ext cx="1600200" cy="1600200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800" b="1" dirty="0">
                <a:solidFill>
                  <a:prstClr val="white"/>
                </a:solidFill>
              </a:rPr>
              <a:t>23</a:t>
            </a:r>
            <a:r>
              <a:rPr lang="ru-RU" b="1" dirty="0">
                <a:solidFill>
                  <a:prstClr val="white"/>
                </a:solidFill>
              </a:rPr>
              <a:t> </a:t>
            </a:r>
            <a:r>
              <a:rPr lang="ru-RU" sz="1400" b="1" dirty="0" err="1" smtClean="0">
                <a:solidFill>
                  <a:prstClr val="white"/>
                </a:solidFill>
              </a:rPr>
              <a:t>препода</a:t>
            </a:r>
            <a:r>
              <a:rPr lang="ru-RU" sz="1400" b="1" dirty="0" smtClean="0">
                <a:solidFill>
                  <a:prstClr val="white"/>
                </a:solidFill>
              </a:rPr>
              <a:t>-</a:t>
            </a:r>
          </a:p>
          <a:p>
            <a:pPr algn="ctr">
              <a:defRPr/>
            </a:pPr>
            <a:r>
              <a:rPr lang="ru-RU" sz="1400" b="1" dirty="0" err="1" smtClean="0">
                <a:solidFill>
                  <a:prstClr val="white"/>
                </a:solidFill>
              </a:rPr>
              <a:t>вателя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28600" y="3352800"/>
            <a:ext cx="1600200" cy="1600200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800" b="1" dirty="0">
                <a:solidFill>
                  <a:prstClr val="white"/>
                </a:solidFill>
              </a:rPr>
              <a:t>16 </a:t>
            </a:r>
            <a:r>
              <a:rPr lang="ru-RU" sz="1400" b="1" dirty="0" err="1" smtClean="0">
                <a:solidFill>
                  <a:prstClr val="white"/>
                </a:solidFill>
              </a:rPr>
              <a:t>сотрудни</a:t>
            </a:r>
            <a:r>
              <a:rPr lang="ru-RU" sz="1400" b="1" dirty="0" smtClean="0">
                <a:solidFill>
                  <a:prstClr val="white"/>
                </a:solidFill>
              </a:rPr>
              <a:t>-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prstClr val="white"/>
                </a:solidFill>
              </a:rPr>
              <a:t>ков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143000" y="228600"/>
            <a:ext cx="7845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863D"/>
                </a:solidFill>
              </a:rPr>
              <a:t>Школа </a:t>
            </a:r>
            <a:r>
              <a:rPr lang="ru-RU" sz="2400" b="1" dirty="0" smtClean="0">
                <a:solidFill>
                  <a:srgbClr val="00863D"/>
                </a:solidFill>
              </a:rPr>
              <a:t>№ 11 в пос. </a:t>
            </a:r>
            <a:r>
              <a:rPr lang="ru-RU" sz="2400" b="1" dirty="0">
                <a:solidFill>
                  <a:srgbClr val="00863D"/>
                </a:solidFill>
              </a:rPr>
              <a:t>Ключевск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4800" y="5638800"/>
            <a:ext cx="8663880" cy="83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indent="360000" algn="just">
              <a:buFont typeface="Wingdings" pitchFamily="2" charset="2"/>
              <a:buChar char="ü"/>
              <a:defRPr/>
            </a:pPr>
            <a:endParaRPr lang="ru-RU" sz="2200" b="1" dirty="0" smtClean="0">
              <a:solidFill>
                <a:prstClr val="white"/>
              </a:solidFill>
            </a:endParaRPr>
          </a:p>
          <a:p>
            <a:pPr indent="360000" algn="just"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prstClr val="white"/>
                </a:solidFill>
              </a:rPr>
              <a:t>Ремонт школьного спортивного зала</a:t>
            </a:r>
          </a:p>
          <a:p>
            <a:pPr indent="360000" algn="just">
              <a:buFont typeface="Wingdings" pitchFamily="2" charset="2"/>
              <a:buChar char="ü"/>
              <a:defRPr/>
            </a:pPr>
            <a:endParaRPr lang="ru-RU" sz="2200" b="1" dirty="0" smtClean="0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00800" y="5791200"/>
            <a:ext cx="2438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1 200 000,00 руб.</a:t>
            </a:r>
            <a:endParaRPr lang="ru-RU" sz="2000" b="1" dirty="0"/>
          </a:p>
        </p:txBody>
      </p:sp>
      <p:sp>
        <p:nvSpPr>
          <p:cNvPr id="20" name="Овал 19"/>
          <p:cNvSpPr/>
          <p:nvPr/>
        </p:nvSpPr>
        <p:spPr>
          <a:xfrm>
            <a:off x="304800" y="990600"/>
            <a:ext cx="1600200" cy="1524000"/>
          </a:xfrm>
          <a:prstGeom prst="ellips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800" b="1" dirty="0">
                <a:solidFill>
                  <a:prstClr val="white"/>
                </a:solidFill>
              </a:rPr>
              <a:t>222</a:t>
            </a:r>
            <a:r>
              <a:rPr lang="ru-RU" b="1" dirty="0">
                <a:solidFill>
                  <a:prstClr val="white"/>
                </a:solidFill>
              </a:rPr>
              <a:t> </a:t>
            </a:r>
            <a:r>
              <a:rPr lang="ru-RU" sz="1400" b="1" dirty="0">
                <a:solidFill>
                  <a:prstClr val="white"/>
                </a:solidFill>
              </a:rPr>
              <a:t>учащихся</a:t>
            </a:r>
          </a:p>
        </p:txBody>
      </p:sp>
      <p:sp>
        <p:nvSpPr>
          <p:cNvPr id="21" name="Овал 20"/>
          <p:cNvSpPr/>
          <p:nvPr/>
        </p:nvSpPr>
        <p:spPr>
          <a:xfrm>
            <a:off x="304800" y="2362200"/>
            <a:ext cx="1600200" cy="1600200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800" b="1" dirty="0">
                <a:solidFill>
                  <a:prstClr val="white"/>
                </a:solidFill>
              </a:rPr>
              <a:t>23</a:t>
            </a:r>
            <a:r>
              <a:rPr lang="ru-RU" b="1" dirty="0">
                <a:solidFill>
                  <a:prstClr val="white"/>
                </a:solidFill>
              </a:rPr>
              <a:t> </a:t>
            </a:r>
            <a:r>
              <a:rPr lang="ru-RU" sz="1400" b="1" dirty="0" err="1" smtClean="0">
                <a:solidFill>
                  <a:prstClr val="white"/>
                </a:solidFill>
              </a:rPr>
              <a:t>препода</a:t>
            </a:r>
            <a:r>
              <a:rPr lang="ru-RU" sz="1400" b="1" dirty="0" smtClean="0">
                <a:solidFill>
                  <a:prstClr val="white"/>
                </a:solidFill>
              </a:rPr>
              <a:t>-</a:t>
            </a:r>
          </a:p>
          <a:p>
            <a:pPr algn="ctr">
              <a:defRPr/>
            </a:pPr>
            <a:r>
              <a:rPr lang="ru-RU" sz="1400" b="1" dirty="0" err="1" smtClean="0">
                <a:solidFill>
                  <a:prstClr val="white"/>
                </a:solidFill>
              </a:rPr>
              <a:t>вателя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04800" y="3810000"/>
            <a:ext cx="1600200" cy="1600200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800" b="1" dirty="0">
                <a:solidFill>
                  <a:prstClr val="white"/>
                </a:solidFill>
              </a:rPr>
              <a:t>16 </a:t>
            </a:r>
            <a:r>
              <a:rPr lang="ru-RU" sz="1400" b="1" dirty="0" err="1" smtClean="0">
                <a:solidFill>
                  <a:prstClr val="white"/>
                </a:solidFill>
              </a:rPr>
              <a:t>сотрудни</a:t>
            </a:r>
            <a:r>
              <a:rPr lang="ru-RU" sz="1400" b="1" dirty="0" smtClean="0">
                <a:solidFill>
                  <a:prstClr val="white"/>
                </a:solidFill>
              </a:rPr>
              <a:t>-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prstClr val="white"/>
                </a:solidFill>
              </a:rPr>
              <a:t>ков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143000" y="381000"/>
            <a:ext cx="7845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863D"/>
                </a:solidFill>
              </a:rPr>
              <a:t>Школа </a:t>
            </a:r>
            <a:r>
              <a:rPr lang="ru-RU" sz="2400" b="1" dirty="0" smtClean="0">
                <a:solidFill>
                  <a:srgbClr val="00863D"/>
                </a:solidFill>
              </a:rPr>
              <a:t>№ 11 в пос. </a:t>
            </a:r>
            <a:r>
              <a:rPr lang="ru-RU" sz="2400" b="1" dirty="0">
                <a:solidFill>
                  <a:srgbClr val="00863D"/>
                </a:solidFill>
              </a:rPr>
              <a:t>Ключевск</a:t>
            </a:r>
          </a:p>
        </p:txBody>
      </p:sp>
      <p:pic>
        <p:nvPicPr>
          <p:cNvPr id="24" name="Picture 4" descr="C:\Documents and Settings\stukov_sv\Рабочий стол\фотки для отчета\после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43000"/>
            <a:ext cx="2358286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" descr="C:\Documents and Settings\stukov_sv\Рабочий стол\фотки для отчета\S6301733.JPG"/>
          <p:cNvPicPr>
            <a:picLocks noChangeAspect="1" noChangeArrowheads="1"/>
          </p:cNvPicPr>
          <p:nvPr/>
        </p:nvPicPr>
        <p:blipFill>
          <a:blip r:embed="rId3" cstate="print"/>
          <a:srcRect l="22131" t="6148" r="13934"/>
          <a:stretch>
            <a:fillRect/>
          </a:stretch>
        </p:blipFill>
        <p:spPr bwMode="auto">
          <a:xfrm>
            <a:off x="4876800" y="1143000"/>
            <a:ext cx="3893639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1371600" y="152400"/>
            <a:ext cx="7543800" cy="16002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7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входит в состав налоговых   доходов бюджета города?</a:t>
            </a:r>
            <a:endParaRPr lang="ru-RU" sz="17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0" y="2133600"/>
          <a:ext cx="9144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chart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44828">
            <a:off x="319366" y="2449444"/>
            <a:ext cx="1568442" cy="1224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962400" y="1828800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6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НАЛОГОВЫЕ ДОХОДЫ 2015 ГОДА (МЛН. РУБ.)</a:t>
            </a:r>
            <a:endParaRPr lang="ru-RU" sz="1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90600" y="5638800"/>
            <a:ext cx="72390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indent="360000" algn="ctr">
              <a:defRPr/>
            </a:pPr>
            <a:endParaRPr lang="ru-RU" sz="2400" b="1" dirty="0" smtClean="0">
              <a:solidFill>
                <a:prstClr val="white"/>
              </a:solidFill>
            </a:endParaRPr>
          </a:p>
          <a:p>
            <a:pPr indent="360000" algn="ctr"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Отремонтирован пешеходный мост</a:t>
            </a:r>
          </a:p>
          <a:p>
            <a:pPr indent="360000" algn="ctr"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от дома № </a:t>
            </a:r>
            <a:r>
              <a:rPr lang="ru-RU" sz="2000" b="1" dirty="0">
                <a:solidFill>
                  <a:prstClr val="white"/>
                </a:solidFill>
              </a:rPr>
              <a:t>25 </a:t>
            </a:r>
            <a:r>
              <a:rPr lang="ru-RU" sz="2000" b="1" dirty="0" smtClean="0">
                <a:solidFill>
                  <a:prstClr val="white"/>
                </a:solidFill>
              </a:rPr>
              <a:t>по ул</a:t>
            </a:r>
            <a:r>
              <a:rPr lang="ru-RU" sz="2000" b="1" dirty="0">
                <a:solidFill>
                  <a:prstClr val="white"/>
                </a:solidFill>
              </a:rPr>
              <a:t>. </a:t>
            </a:r>
            <a:r>
              <a:rPr lang="ru-RU" sz="2000" b="1" dirty="0" smtClean="0">
                <a:solidFill>
                  <a:prstClr val="white"/>
                </a:solidFill>
              </a:rPr>
              <a:t>Заводской на</a:t>
            </a:r>
          </a:p>
          <a:p>
            <a:pPr indent="360000" algn="ctr"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ул</a:t>
            </a:r>
            <a:r>
              <a:rPr lang="ru-RU" sz="2000" b="1" dirty="0">
                <a:solidFill>
                  <a:prstClr val="white"/>
                </a:solidFill>
              </a:rPr>
              <a:t>. </a:t>
            </a:r>
            <a:r>
              <a:rPr lang="ru-RU" sz="2000" b="1" dirty="0" smtClean="0">
                <a:solidFill>
                  <a:prstClr val="white"/>
                </a:solidFill>
              </a:rPr>
              <a:t>Советскую</a:t>
            </a:r>
            <a:endParaRPr lang="ru-RU" sz="2000" b="1" dirty="0">
              <a:solidFill>
                <a:prstClr val="white"/>
              </a:solidFill>
            </a:endParaRPr>
          </a:p>
          <a:p>
            <a:pPr indent="360000" algn="ctr">
              <a:defRPr/>
            </a:pPr>
            <a:endParaRPr lang="ru-RU" sz="2200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2000" y="685800"/>
            <a:ext cx="7845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63D"/>
                </a:solidFill>
              </a:rPr>
              <a:t>Пешеходный мост в пос. Ключевск</a:t>
            </a:r>
            <a:endParaRPr lang="ru-RU" sz="2800" b="1" dirty="0">
              <a:solidFill>
                <a:srgbClr val="00863D"/>
              </a:solidFill>
            </a:endParaRPr>
          </a:p>
        </p:txBody>
      </p:sp>
      <p:pic>
        <p:nvPicPr>
          <p:cNvPr id="1027" name="Picture 3" descr="\\Server2014\общие папки\Алексей Анатольевич\Фото дороги\Мост п.Ключевск\IMG-20151130-WA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057400"/>
            <a:ext cx="2607954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\\Server2014\общие папки\Алексей Анатольевич\Фото дороги\Мост п.Ключевск\IMG-20151130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057400"/>
            <a:ext cx="257175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362200" y="1219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</a:rPr>
              <a:t>ДО</a:t>
            </a:r>
            <a:endParaRPr lang="ru-RU" sz="2800" b="1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200" y="129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63D"/>
                </a:solidFill>
              </a:rPr>
              <a:t>И</a:t>
            </a:r>
            <a:endParaRPr lang="ru-RU" sz="2800" b="1" dirty="0">
              <a:solidFill>
                <a:srgbClr val="00863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200" y="12192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</a:rPr>
              <a:t>ПОСЛЕ</a:t>
            </a:r>
            <a:endParaRPr lang="ru-RU" sz="28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4600" y="31058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46" name="Picture 2" descr="C:\Documents and Settings\stukov_sv\Рабочий стол\фотки для отчета\S6301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762000"/>
            <a:ext cx="5245443" cy="35941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7" name="Picture 3" descr="C:\Documents and Settings\stukov_sv\Рабочий стол\фотки для отчета\S6301704.JPG"/>
          <p:cNvPicPr>
            <a:picLocks noChangeAspect="1" noChangeArrowheads="1"/>
          </p:cNvPicPr>
          <p:nvPr/>
        </p:nvPicPr>
        <p:blipFill>
          <a:blip r:embed="rId3" cstate="print"/>
          <a:srcRect l="15942" r="13045"/>
          <a:stretch>
            <a:fillRect/>
          </a:stretch>
        </p:blipFill>
        <p:spPr bwMode="auto">
          <a:xfrm>
            <a:off x="4419600" y="1676400"/>
            <a:ext cx="3962400" cy="34906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8" name="Прямоугольник 147"/>
          <p:cNvSpPr/>
          <p:nvPr/>
        </p:nvSpPr>
        <p:spPr>
          <a:xfrm>
            <a:off x="304800" y="4800600"/>
            <a:ext cx="845820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prstClr val="white"/>
                </a:solidFill>
              </a:rPr>
              <a:t>Ремонт 1 920 м</a:t>
            </a:r>
            <a:r>
              <a:rPr lang="ru-RU" sz="1600" b="1" dirty="0" smtClean="0">
                <a:solidFill>
                  <a:prstClr val="white"/>
                </a:solidFill>
                <a:cs typeface="Calibri"/>
              </a:rPr>
              <a:t>²</a:t>
            </a:r>
            <a:r>
              <a:rPr lang="ru-RU" sz="1600" b="1" dirty="0" smtClean="0">
                <a:solidFill>
                  <a:prstClr val="white"/>
                </a:solidFill>
              </a:rPr>
              <a:t> грунтовой </a:t>
            </a:r>
            <a:r>
              <a:rPr lang="ru-RU" sz="1600" b="1" dirty="0">
                <a:solidFill>
                  <a:prstClr val="white"/>
                </a:solidFill>
              </a:rPr>
              <a:t>дороги по ул. Хохрякова </a:t>
            </a:r>
            <a:r>
              <a:rPr lang="ru-RU" sz="1600" b="1" dirty="0" smtClean="0">
                <a:solidFill>
                  <a:prstClr val="white"/>
                </a:solidFill>
              </a:rPr>
              <a:t>в пос. Ключевск на </a:t>
            </a:r>
            <a:r>
              <a:rPr lang="ru-RU" sz="1600" b="1" dirty="0">
                <a:solidFill>
                  <a:prstClr val="white"/>
                </a:solidFill>
              </a:rPr>
              <a:t>сумму </a:t>
            </a:r>
            <a:r>
              <a:rPr lang="ru-RU" sz="1600" b="1" dirty="0" smtClean="0">
                <a:solidFill>
                  <a:prstClr val="white"/>
                </a:solidFill>
              </a:rPr>
              <a:t>444 492,00 </a:t>
            </a:r>
            <a:r>
              <a:rPr lang="ru-RU" sz="1600" b="1" dirty="0">
                <a:solidFill>
                  <a:prstClr val="white"/>
                </a:solidFill>
              </a:rPr>
              <a:t>руб</a:t>
            </a:r>
            <a:r>
              <a:rPr lang="ru-RU" sz="1600" b="1" dirty="0" smtClean="0">
                <a:solidFill>
                  <a:prstClr val="white"/>
                </a:solidFill>
              </a:rPr>
              <a:t>.</a:t>
            </a:r>
            <a:endParaRPr lang="ru-RU" sz="1600" b="1" dirty="0">
              <a:solidFill>
                <a:prstClr val="white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prstClr val="white"/>
                </a:solidFill>
              </a:rPr>
              <a:t>На проезжей части дороги, по ул. </a:t>
            </a:r>
            <a:r>
              <a:rPr lang="ru-RU" sz="1600" b="1" dirty="0" err="1" smtClean="0">
                <a:solidFill>
                  <a:prstClr val="white"/>
                </a:solidFill>
              </a:rPr>
              <a:t>Чернышова</a:t>
            </a:r>
            <a:r>
              <a:rPr lang="ru-RU" sz="1600" b="1" dirty="0" smtClean="0">
                <a:solidFill>
                  <a:prstClr val="white"/>
                </a:solidFill>
              </a:rPr>
              <a:t>, в районе </a:t>
            </a:r>
            <a:r>
              <a:rPr lang="ru-RU" sz="1600" b="1" dirty="0">
                <a:solidFill>
                  <a:prstClr val="white"/>
                </a:solidFill>
              </a:rPr>
              <a:t>школы № 11 </a:t>
            </a:r>
            <a:r>
              <a:rPr lang="ru-RU" sz="1600" b="1" dirty="0" smtClean="0">
                <a:solidFill>
                  <a:prstClr val="white"/>
                </a:solidFill>
              </a:rPr>
              <a:t>(</a:t>
            </a:r>
            <a:r>
              <a:rPr lang="ru-RU" sz="1600" b="1" dirty="0" smtClean="0"/>
              <a:t>БМАОУ СОШ № 11), оборудованы искусственные неровности.</a:t>
            </a:r>
            <a:endParaRPr lang="ru-RU" sz="1600" b="1" dirty="0">
              <a:solidFill>
                <a:prstClr val="white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prstClr val="white"/>
                </a:solidFill>
              </a:rPr>
              <a:t>Ремонт 128,4 м</a:t>
            </a:r>
            <a:r>
              <a:rPr lang="ru-RU" sz="1600" b="1" dirty="0" smtClean="0">
                <a:solidFill>
                  <a:prstClr val="white"/>
                </a:solidFill>
                <a:cs typeface="Calibri"/>
              </a:rPr>
              <a:t>²</a:t>
            </a:r>
            <a:r>
              <a:rPr lang="ru-RU" sz="1600" b="1" dirty="0" smtClean="0">
                <a:solidFill>
                  <a:prstClr val="white"/>
                </a:solidFill>
              </a:rPr>
              <a:t> тротуара, </a:t>
            </a:r>
            <a:r>
              <a:rPr lang="ru-RU" sz="1600" b="1" dirty="0">
                <a:solidFill>
                  <a:prstClr val="white"/>
                </a:solidFill>
              </a:rPr>
              <a:t>вдоль </a:t>
            </a:r>
            <a:r>
              <a:rPr lang="ru-RU" sz="1600" b="1" dirty="0" smtClean="0">
                <a:solidFill>
                  <a:prstClr val="white"/>
                </a:solidFill>
              </a:rPr>
              <a:t>школы № 11, на </a:t>
            </a:r>
            <a:r>
              <a:rPr lang="ru-RU" sz="1600" b="1" dirty="0">
                <a:solidFill>
                  <a:prstClr val="white"/>
                </a:solidFill>
              </a:rPr>
              <a:t>сумму </a:t>
            </a:r>
            <a:r>
              <a:rPr lang="ru-RU" sz="1600" b="1" dirty="0" smtClean="0">
                <a:solidFill>
                  <a:prstClr val="white"/>
                </a:solidFill>
              </a:rPr>
              <a:t>91 689,00 рублей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838200" y="533400"/>
            <a:ext cx="7845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63D"/>
                </a:solidFill>
              </a:rPr>
              <a:t>Пос. </a:t>
            </a:r>
            <a:r>
              <a:rPr lang="ru-RU" sz="2800" b="1" dirty="0" err="1" smtClean="0">
                <a:solidFill>
                  <a:srgbClr val="00863D"/>
                </a:solidFill>
              </a:rPr>
              <a:t>Ключевск</a:t>
            </a:r>
            <a:endParaRPr lang="ru-RU" sz="2800" b="1" dirty="0">
              <a:solidFill>
                <a:srgbClr val="00863D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228600"/>
            <a:ext cx="210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19200"/>
            <a:ext cx="6934200" cy="4077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38200" y="533400"/>
            <a:ext cx="7845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63D"/>
                </a:solidFill>
              </a:rPr>
              <a:t>Пос. Сарапулка</a:t>
            </a:r>
            <a:endParaRPr lang="ru-RU" sz="2800" b="1" dirty="0">
              <a:solidFill>
                <a:srgbClr val="00863D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0600" y="5638800"/>
            <a:ext cx="49530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indent="360000" algn="ctr">
              <a:defRPr/>
            </a:pPr>
            <a:r>
              <a:rPr lang="ru-RU" sz="1400" b="1" dirty="0" smtClean="0">
                <a:solidFill>
                  <a:prstClr val="white"/>
                </a:solidFill>
              </a:rPr>
              <a:t>ПРИ СОФИНАНСИРОВАНИИ</a:t>
            </a:r>
          </a:p>
          <a:p>
            <a:pPr indent="360000" algn="ctr">
              <a:defRPr/>
            </a:pPr>
            <a:r>
              <a:rPr lang="ru-RU" sz="1600" b="1" dirty="0" smtClean="0">
                <a:solidFill>
                  <a:prstClr val="white"/>
                </a:solidFill>
              </a:rPr>
              <a:t>Прокладка газопровода</a:t>
            </a:r>
          </a:p>
          <a:p>
            <a:pPr indent="360000" algn="ctr">
              <a:defRPr/>
            </a:pPr>
            <a:r>
              <a:rPr lang="ru-RU" sz="1600" b="1" dirty="0" smtClean="0">
                <a:solidFill>
                  <a:prstClr val="white"/>
                </a:solidFill>
              </a:rPr>
              <a:t>по ул. </a:t>
            </a:r>
            <a:r>
              <a:rPr lang="ru-RU" sz="1600" b="1" dirty="0" err="1" smtClean="0">
                <a:solidFill>
                  <a:prstClr val="white"/>
                </a:solidFill>
              </a:rPr>
              <a:t>Аброщикова</a:t>
            </a:r>
            <a:r>
              <a:rPr lang="ru-RU" sz="1600" b="1" dirty="0" smtClean="0">
                <a:solidFill>
                  <a:prstClr val="white"/>
                </a:solidFill>
              </a:rPr>
              <a:t> – Сосновая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19800" y="5486400"/>
            <a:ext cx="21336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/>
              <a:t>ЗА СЧЕТ БЮДЖЕТА - 527 М НА СУММУ</a:t>
            </a:r>
          </a:p>
          <a:p>
            <a:pPr algn="ctr"/>
            <a:r>
              <a:rPr lang="ru-RU" sz="1300" b="1" dirty="0" smtClean="0"/>
              <a:t>1 159 046,24 РУБ.</a:t>
            </a:r>
            <a:endParaRPr lang="ru-RU" sz="1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219200"/>
            <a:ext cx="570289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62000" y="457200"/>
            <a:ext cx="7845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863D"/>
                </a:solidFill>
              </a:rPr>
              <a:t>Пос. Сарапулка, пос. Становая</a:t>
            </a:r>
            <a:endParaRPr lang="ru-RU" sz="2400" b="1" dirty="0">
              <a:solidFill>
                <a:srgbClr val="00863D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66800" y="5715000"/>
            <a:ext cx="7239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indent="360000" algn="ctr">
              <a:defRPr/>
            </a:pPr>
            <a:r>
              <a:rPr lang="ru-RU" b="1" dirty="0" smtClean="0">
                <a:solidFill>
                  <a:prstClr val="white"/>
                </a:solidFill>
              </a:rPr>
              <a:t>Замена ламп уличного освещения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53200" y="4953000"/>
            <a:ext cx="1676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2015 год – 54 шт.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66800" y="4953000"/>
            <a:ext cx="1676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2014 год – 63 шт. </a:t>
            </a:r>
            <a:endParaRPr lang="ru-RU" b="1" dirty="0"/>
          </a:p>
        </p:txBody>
      </p:sp>
      <p:cxnSp>
        <p:nvCxnSpPr>
          <p:cNvPr id="17" name="Прямая со стрелкой 16"/>
          <p:cNvCxnSpPr>
            <a:endCxn id="15" idx="3"/>
          </p:cNvCxnSpPr>
          <p:nvPr/>
        </p:nvCxnSpPr>
        <p:spPr>
          <a:xfrm>
            <a:off x="2438400" y="52578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" y="152400"/>
            <a:ext cx="1863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ПРОДОЛЖЕНИЕ</a:t>
            </a:r>
            <a:endParaRPr lang="ru-RU" sz="1400" dirty="0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38200" y="533400"/>
            <a:ext cx="7845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63D"/>
                </a:solidFill>
              </a:rPr>
              <a:t>Пос. </a:t>
            </a:r>
            <a:r>
              <a:rPr lang="ru-RU" sz="2800" b="1" dirty="0" err="1" smtClean="0">
                <a:solidFill>
                  <a:srgbClr val="00863D"/>
                </a:solidFill>
              </a:rPr>
              <a:t>Старопышминск</a:t>
            </a:r>
            <a:endParaRPr lang="ru-RU" sz="2800" b="1" dirty="0">
              <a:solidFill>
                <a:srgbClr val="00863D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5000" y="5638800"/>
            <a:ext cx="5715000" cy="990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indent="360000" algn="ctr">
              <a:defRPr/>
            </a:pPr>
            <a:r>
              <a:rPr lang="ru-RU" sz="2000" b="1" dirty="0" smtClean="0"/>
              <a:t>Асфальтирование тротуаров,</a:t>
            </a:r>
          </a:p>
          <a:p>
            <a:pPr indent="360000" algn="ctr">
              <a:defRPr/>
            </a:pPr>
            <a:r>
              <a:rPr lang="ru-RU" sz="2000" b="1" dirty="0" smtClean="0"/>
              <a:t>в районе школы № 29,</a:t>
            </a:r>
          </a:p>
          <a:p>
            <a:pPr indent="360000" algn="ctr">
              <a:defRPr/>
            </a:pPr>
            <a:r>
              <a:rPr lang="ru-RU" sz="2000" b="1" dirty="0" smtClean="0"/>
              <a:t>130 м2, 492 тыс.544 руб.</a:t>
            </a:r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1447800"/>
            <a:ext cx="5722006" cy="3787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AutoShape 6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6" name="AutoShape 10" descr="https://im2-tub-ru.yandex.net/i?id=c0b8ae08ffe3b635b8e3c935362ee96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8" name="AutoShape 12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50" name="AutoShape 14" descr="https://im1-tub-ru.yandex.net/i?id=514d2339dd555ab118e4ff40347c5b71&amp;n=33&amp;h=21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1219200"/>
            <a:ext cx="8991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</a:t>
            </a:r>
          </a:p>
          <a:p>
            <a:pPr algn="ctr">
              <a:lnSpc>
                <a:spcPct val="150000"/>
              </a:lnSpc>
            </a:pP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</a:t>
            </a:r>
          </a:p>
          <a:p>
            <a:pPr algn="ctr">
              <a:lnSpc>
                <a:spcPct val="150000"/>
              </a:lnSpc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ВСЕГДА ГОТОВЫ ОТВЕТИТЬ НА ВАШИ ВОПРОСЫ!</a:t>
            </a:r>
          </a:p>
          <a:p>
            <a:pPr algn="ctr"/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1371600" y="152400"/>
            <a:ext cx="7620000" cy="1752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7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Какой объем</a:t>
            </a:r>
          </a:p>
          <a:p>
            <a:pPr algn="ctr">
              <a:lnSpc>
                <a:spcPct val="150000"/>
              </a:lnSpc>
            </a:pPr>
            <a:r>
              <a:rPr lang="ru-RU" sz="17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налоговых   доходов получает</a:t>
            </a:r>
          </a:p>
          <a:p>
            <a:pPr algn="ctr">
              <a:lnSpc>
                <a:spcPct val="150000"/>
              </a:lnSpc>
            </a:pPr>
            <a:r>
              <a:rPr lang="ru-RU" sz="17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БЮДЖЕТ города?</a:t>
            </a:r>
          </a:p>
        </p:txBody>
      </p:sp>
      <p:graphicFrame>
        <p:nvGraphicFramePr>
          <p:cNvPr id="7" name="Диаграмма 6"/>
          <p:cNvGraphicFramePr/>
          <p:nvPr>
            <p:extLst/>
          </p:nvPr>
        </p:nvGraphicFramePr>
        <p:xfrm>
          <a:off x="-457200" y="2057400"/>
          <a:ext cx="9372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1371600" y="152400"/>
            <a:ext cx="7620000" cy="1752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организации являются основными налогоплательщиками ГОРОДА? 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304800" y="1371600"/>
          <a:ext cx="85344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1295400" y="152400"/>
            <a:ext cx="7848600" cy="19050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доходы бюджета относятся к 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налоговым?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0" y="2438400"/>
          <a:ext cx="9144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o74.minjust.ru/sites/default/files/4_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47800" cy="169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-облако 3"/>
          <p:cNvSpPr/>
          <p:nvPr/>
        </p:nvSpPr>
        <p:spPr>
          <a:xfrm>
            <a:off x="1371600" y="152400"/>
            <a:ext cx="7543800" cy="1752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какие  основные  виды</a:t>
            </a:r>
          </a:p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безвозмездных  поступлений</a:t>
            </a:r>
          </a:p>
          <a:p>
            <a:pPr algn="ctr">
              <a:lnSpc>
                <a:spcPct val="150000"/>
              </a:lnSpc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получил  БЮДЖЕТ  города в 2015 году?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819400" y="2209800"/>
          <a:ext cx="6324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2025908"/>
            <a:ext cx="3733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800" b="1" u="sng" dirty="0" smtClean="0">
                <a:solidFill>
                  <a:srgbClr val="FF9900"/>
                </a:solidFill>
                <a:cs typeface="Times New Roman" pitchFamily="18" charset="0"/>
              </a:rPr>
              <a:t>Дотация</a:t>
            </a:r>
            <a:r>
              <a:rPr lang="ru-RU" sz="2800" b="1" dirty="0" smtClean="0">
                <a:solidFill>
                  <a:srgbClr val="FF9900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9900"/>
                </a:solidFill>
                <a:cs typeface="Times New Roman" pitchFamily="18" charset="0"/>
              </a:rPr>
              <a:t>предоставляется</a:t>
            </a:r>
          </a:p>
          <a:p>
            <a:pPr algn="ctr" eaLnBrk="1" hangingPunct="1"/>
            <a:r>
              <a:rPr lang="ru-RU" sz="1600" b="1" dirty="0" smtClean="0">
                <a:solidFill>
                  <a:srgbClr val="FF9900"/>
                </a:solidFill>
                <a:cs typeface="Times New Roman" pitchFamily="18" charset="0"/>
              </a:rPr>
              <a:t>как безвозмездная финансовая помощь государства</a:t>
            </a:r>
          </a:p>
          <a:p>
            <a:pPr algn="ctr" eaLnBrk="1" hangingPunct="1"/>
            <a:endParaRPr lang="ru-RU" sz="1600" b="1" dirty="0" smtClean="0">
              <a:solidFill>
                <a:srgbClr val="FF9900"/>
              </a:solidFill>
              <a:cs typeface="Times New Roman" pitchFamily="18" charset="0"/>
            </a:endParaRPr>
          </a:p>
          <a:p>
            <a:pPr algn="ctr" eaLnBrk="1" hangingPunct="1"/>
            <a:r>
              <a:rPr lang="ru-RU" sz="2800" b="1" u="sng" dirty="0" smtClean="0">
                <a:solidFill>
                  <a:srgbClr val="00B050"/>
                </a:solidFill>
                <a:cs typeface="Times New Roman" pitchFamily="18" charset="0"/>
              </a:rPr>
              <a:t>Субвенции</a:t>
            </a:r>
            <a:r>
              <a:rPr lang="ru-RU" sz="1600" b="1" u="sng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B050"/>
                </a:solidFill>
                <a:cs typeface="Times New Roman" pitchFamily="18" charset="0"/>
              </a:rPr>
              <a:t>предоставляются</a:t>
            </a:r>
          </a:p>
          <a:p>
            <a:pPr algn="ctr" eaLnBrk="1" hangingPunct="1"/>
            <a:r>
              <a:rPr lang="ru-RU" sz="1600" b="1" dirty="0" smtClean="0">
                <a:solidFill>
                  <a:srgbClr val="00B050"/>
                </a:solidFill>
                <a:cs typeface="Times New Roman" pitchFamily="18" charset="0"/>
              </a:rPr>
              <a:t>на финансирование «переданных» другим публично-правовым образованиям полномочий</a:t>
            </a:r>
          </a:p>
          <a:p>
            <a:pPr algn="ctr" eaLnBrk="1" hangingPunct="1"/>
            <a:endParaRPr lang="ru-RU" sz="1600" dirty="0" smtClean="0">
              <a:solidFill>
                <a:srgbClr val="00B050"/>
              </a:solidFill>
              <a:cs typeface="Times New Roman" pitchFamily="18" charset="0"/>
            </a:endParaRPr>
          </a:p>
          <a:p>
            <a:pPr algn="ctr" eaLnBrk="1" hangingPunct="1"/>
            <a:r>
              <a:rPr lang="ru-RU" sz="2800" b="1" u="sng" dirty="0" smtClean="0">
                <a:solidFill>
                  <a:srgbClr val="FF3399"/>
                </a:solidFill>
                <a:cs typeface="Times New Roman" pitchFamily="18" charset="0"/>
              </a:rPr>
              <a:t>Субсидии</a:t>
            </a:r>
            <a:r>
              <a:rPr lang="ru-RU" sz="1600" b="1" dirty="0" smtClean="0">
                <a:solidFill>
                  <a:srgbClr val="FF3399"/>
                </a:solidFill>
                <a:cs typeface="Times New Roman" pitchFamily="18" charset="0"/>
              </a:rPr>
              <a:t> предоставляются</a:t>
            </a:r>
          </a:p>
          <a:p>
            <a:pPr algn="ctr" eaLnBrk="1" hangingPunct="1"/>
            <a:r>
              <a:rPr lang="ru-RU" sz="1600" b="1" dirty="0" smtClean="0">
                <a:solidFill>
                  <a:srgbClr val="FF3399"/>
                </a:solidFill>
                <a:cs typeface="Times New Roman" pitchFamily="18" charset="0"/>
              </a:rPr>
              <a:t>на условиях долевого </a:t>
            </a:r>
            <a:r>
              <a:rPr lang="ru-RU" sz="1600" b="1" dirty="0" err="1" smtClean="0">
                <a:solidFill>
                  <a:srgbClr val="FF3399"/>
                </a:solidFill>
                <a:cs typeface="Times New Roman" pitchFamily="18" charset="0"/>
              </a:rPr>
              <a:t>софинансирования</a:t>
            </a:r>
            <a:r>
              <a:rPr lang="ru-RU" sz="1600" b="1" dirty="0" smtClean="0">
                <a:solidFill>
                  <a:srgbClr val="FF3399"/>
                </a:solidFill>
                <a:cs typeface="Times New Roman" pitchFamily="18" charset="0"/>
              </a:rPr>
              <a:t> расходов</a:t>
            </a:r>
          </a:p>
          <a:p>
            <a:pPr algn="ctr" eaLnBrk="1" hangingPunct="1"/>
            <a:r>
              <a:rPr lang="ru-RU" sz="1600" b="1" dirty="0" smtClean="0">
                <a:solidFill>
                  <a:srgbClr val="FF3399"/>
                </a:solidFill>
                <a:cs typeface="Times New Roman" pitchFamily="18" charset="0"/>
              </a:rPr>
              <a:t>других бюджетов</a:t>
            </a:r>
            <a:endParaRPr lang="ru-RU" sz="1600" b="1" dirty="0">
              <a:solidFill>
                <a:srgbClr val="FF3399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4683</TotalTime>
  <Words>3386</Words>
  <PresentationFormat>Экран (4:3)</PresentationFormat>
  <Paragraphs>781</Paragraphs>
  <Slides>55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740</cp:revision>
  <dcterms:modified xsi:type="dcterms:W3CDTF">2016-07-29T06:25:52Z</dcterms:modified>
</cp:coreProperties>
</file>