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2713613" cy="21620163"/>
  <p:notesSz cx="12344400" cy="7315200"/>
  <p:defaultTextStyle>
    <a:defPPr>
      <a:defRPr lang="ru-RU"/>
    </a:defPPr>
    <a:lvl1pPr marL="0" algn="l" defTabSz="1416116" rtl="0">
      <a:defRPr sz="2900">
        <a:solidFill>
          <a:schemeClr val="tx1"/>
        </a:solidFill>
        <a:latin typeface="+mn-lt"/>
        <a:ea typeface="+mn-ea"/>
        <a:cs typeface="+mn-cs"/>
      </a:defRPr>
    </a:lvl1pPr>
    <a:lvl2pPr marL="708056" algn="l" defTabSz="1416116" rtl="0">
      <a:defRPr sz="2900">
        <a:solidFill>
          <a:schemeClr val="tx1"/>
        </a:solidFill>
        <a:latin typeface="+mn-lt"/>
        <a:ea typeface="+mn-ea"/>
        <a:cs typeface="+mn-cs"/>
      </a:defRPr>
    </a:lvl2pPr>
    <a:lvl3pPr marL="1416116" algn="l" defTabSz="1416116" rtl="0">
      <a:defRPr sz="2900">
        <a:solidFill>
          <a:schemeClr val="tx1"/>
        </a:solidFill>
        <a:latin typeface="+mn-lt"/>
        <a:ea typeface="+mn-ea"/>
        <a:cs typeface="+mn-cs"/>
      </a:defRPr>
    </a:lvl3pPr>
    <a:lvl4pPr marL="2124172" algn="l" defTabSz="1416116" rtl="0">
      <a:defRPr sz="2900">
        <a:solidFill>
          <a:schemeClr val="tx1"/>
        </a:solidFill>
        <a:latin typeface="+mn-lt"/>
        <a:ea typeface="+mn-ea"/>
        <a:cs typeface="+mn-cs"/>
      </a:defRPr>
    </a:lvl4pPr>
    <a:lvl5pPr marL="2832231" algn="l" defTabSz="1416116" rtl="0">
      <a:defRPr sz="2900">
        <a:solidFill>
          <a:schemeClr val="tx1"/>
        </a:solidFill>
        <a:latin typeface="+mn-lt"/>
        <a:ea typeface="+mn-ea"/>
        <a:cs typeface="+mn-cs"/>
      </a:defRPr>
    </a:lvl5pPr>
    <a:lvl6pPr marL="3540287" algn="l" defTabSz="1416116" rtl="0">
      <a:defRPr sz="2900">
        <a:solidFill>
          <a:schemeClr val="tx1"/>
        </a:solidFill>
        <a:latin typeface="+mn-lt"/>
        <a:ea typeface="+mn-ea"/>
        <a:cs typeface="+mn-cs"/>
      </a:defRPr>
    </a:lvl6pPr>
    <a:lvl7pPr marL="4248347" algn="l" defTabSz="1416116" rtl="0">
      <a:defRPr sz="2900">
        <a:solidFill>
          <a:schemeClr val="tx1"/>
        </a:solidFill>
        <a:latin typeface="+mn-lt"/>
        <a:ea typeface="+mn-ea"/>
        <a:cs typeface="+mn-cs"/>
      </a:defRPr>
    </a:lvl7pPr>
    <a:lvl8pPr marL="4956403" algn="l" defTabSz="1416116" rtl="0">
      <a:defRPr sz="2900">
        <a:solidFill>
          <a:schemeClr val="tx1"/>
        </a:solidFill>
        <a:latin typeface="+mn-lt"/>
        <a:ea typeface="+mn-ea"/>
        <a:cs typeface="+mn-cs"/>
      </a:defRPr>
    </a:lvl8pPr>
    <a:lvl9pPr marL="5664453" algn="l" defTabSz="1416116" rtl="0">
      <a:defRPr sz="29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26" d="100"/>
          <a:sy n="26" d="100"/>
        </p:scale>
        <p:origin x="-2016" y="-102"/>
      </p:cViewPr>
      <p:guideLst>
        <p:guide orient="horz" pos="2614"/>
        <p:guide orient="horz" pos="10337"/>
        <p:guide orient="horz" pos="13200"/>
        <p:guide orient="horz" pos="3471"/>
        <p:guide orient="horz" pos="4713"/>
        <p:guide orient="horz" pos="5854"/>
        <p:guide orient="horz" pos="6999"/>
        <p:guide orient="horz" pos="8146"/>
        <p:guide orient="horz" pos="9193"/>
        <p:guide orient="horz" pos="11387"/>
        <p:guide orient="horz" pos="12531"/>
        <p:guide pos="9898"/>
        <p:guide pos="486"/>
        <p:guide pos="1087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8796135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15" y="4"/>
            <a:ext cx="5349501" cy="366580"/>
          </a:xfrm>
          <a:prstGeom prst="rect">
            <a:avLst/>
          </a:prstGeom>
        </p:spPr>
        <p:txBody>
          <a:bodyPr vert="horz" lIns="54344" tIns="27173" rIns="54344" bIns="27173" rtlCol="0"/>
          <a:lstStyle>
            <a:lvl1pPr algn="l">
              <a:defRPr sz="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6989791" name="Дата 2"/>
          <p:cNvSpPr>
            <a:spLocks noGrp="1"/>
          </p:cNvSpPr>
          <p:nvPr>
            <p:ph type="dt" idx="1"/>
          </p:nvPr>
        </p:nvSpPr>
        <p:spPr bwMode="auto">
          <a:xfrm>
            <a:off x="6991986" y="4"/>
            <a:ext cx="5349501" cy="366580"/>
          </a:xfrm>
          <a:prstGeom prst="rect">
            <a:avLst/>
          </a:prstGeom>
        </p:spPr>
        <p:txBody>
          <a:bodyPr vert="horz" lIns="54344" tIns="27173" rIns="54344" bIns="27173" rtlCol="0"/>
          <a:lstStyle>
            <a:lvl1pPr algn="r">
              <a:defRPr sz="600"/>
            </a:lvl1pPr>
          </a:lstStyle>
          <a:p>
            <a:pPr>
              <a:defRPr/>
            </a:pPr>
            <a:fld id="{D63B7CCF-0311-44C0-B04E-3BEADBC90B6F}" type="datetimeFigureOut">
              <a:rPr lang="ru-RU"/>
              <a:t>27.10.2025</a:t>
            </a:fld>
            <a:endParaRPr lang="ru-RU"/>
          </a:p>
        </p:txBody>
      </p:sp>
      <p:sp>
        <p:nvSpPr>
          <p:cNvPr id="117434063" name="Образ слайда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303713" y="914400"/>
            <a:ext cx="3736975" cy="2470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4344" tIns="27173" rIns="54344" bIns="27173"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1548699236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1234058" y="3520013"/>
            <a:ext cx="9876299" cy="2881312"/>
          </a:xfrm>
          <a:prstGeom prst="rect">
            <a:avLst/>
          </a:prstGeom>
        </p:spPr>
        <p:txBody>
          <a:bodyPr vert="horz" lIns="54344" tIns="27173" rIns="54344" bIns="27173" rtlCol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049359663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15" y="6948628"/>
            <a:ext cx="5349501" cy="366580"/>
          </a:xfrm>
          <a:prstGeom prst="rect">
            <a:avLst/>
          </a:prstGeom>
        </p:spPr>
        <p:txBody>
          <a:bodyPr vert="horz" lIns="54344" tIns="27173" rIns="54344" bIns="27173" rtlCol="0" anchor="b"/>
          <a:lstStyle>
            <a:lvl1pPr algn="l">
              <a:defRPr sz="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92954418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6991986" y="6948628"/>
            <a:ext cx="5349501" cy="366580"/>
          </a:xfrm>
          <a:prstGeom prst="rect">
            <a:avLst/>
          </a:prstGeom>
        </p:spPr>
        <p:txBody>
          <a:bodyPr vert="horz" lIns="54344" tIns="27173" rIns="54344" bIns="27173" rtlCol="0" anchor="b"/>
          <a:lstStyle>
            <a:lvl1pPr algn="r">
              <a:defRPr sz="600"/>
            </a:lvl1pPr>
          </a:lstStyle>
          <a:p>
            <a:pPr>
              <a:defRPr/>
            </a:pPr>
            <a:fld id="{848594CB-4B43-4AC5-AEFA-8E4D634FEB68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3773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416116" rtl="0">
      <a:defRPr sz="2000">
        <a:solidFill>
          <a:schemeClr val="tx1"/>
        </a:solidFill>
        <a:latin typeface="+mn-lt"/>
        <a:ea typeface="+mn-ea"/>
        <a:cs typeface="+mn-cs"/>
      </a:defRPr>
    </a:lvl1pPr>
    <a:lvl2pPr marL="708056" algn="l" defTabSz="1416116" rtl="0">
      <a:defRPr sz="2000">
        <a:solidFill>
          <a:schemeClr val="tx1"/>
        </a:solidFill>
        <a:latin typeface="+mn-lt"/>
        <a:ea typeface="+mn-ea"/>
        <a:cs typeface="+mn-cs"/>
      </a:defRPr>
    </a:lvl2pPr>
    <a:lvl3pPr marL="1416116" algn="l" defTabSz="1416116" rtl="0">
      <a:defRPr sz="2000">
        <a:solidFill>
          <a:schemeClr val="tx1"/>
        </a:solidFill>
        <a:latin typeface="+mn-lt"/>
        <a:ea typeface="+mn-ea"/>
        <a:cs typeface="+mn-cs"/>
      </a:defRPr>
    </a:lvl3pPr>
    <a:lvl4pPr marL="2124172" algn="l" defTabSz="1416116" rtl="0">
      <a:defRPr sz="2000">
        <a:solidFill>
          <a:schemeClr val="tx1"/>
        </a:solidFill>
        <a:latin typeface="+mn-lt"/>
        <a:ea typeface="+mn-ea"/>
        <a:cs typeface="+mn-cs"/>
      </a:defRPr>
    </a:lvl4pPr>
    <a:lvl5pPr marL="2832231" algn="l" defTabSz="1416116" rtl="0">
      <a:defRPr sz="2000">
        <a:solidFill>
          <a:schemeClr val="tx1"/>
        </a:solidFill>
        <a:latin typeface="+mn-lt"/>
        <a:ea typeface="+mn-ea"/>
        <a:cs typeface="+mn-cs"/>
      </a:defRPr>
    </a:lvl5pPr>
    <a:lvl6pPr marL="3540287" algn="l" defTabSz="1416116" rtl="0">
      <a:defRPr sz="2000">
        <a:solidFill>
          <a:schemeClr val="tx1"/>
        </a:solidFill>
        <a:latin typeface="+mn-lt"/>
        <a:ea typeface="+mn-ea"/>
        <a:cs typeface="+mn-cs"/>
      </a:defRPr>
    </a:lvl6pPr>
    <a:lvl7pPr marL="4248347" algn="l" defTabSz="1416116" rtl="0">
      <a:defRPr sz="2000">
        <a:solidFill>
          <a:schemeClr val="tx1"/>
        </a:solidFill>
        <a:latin typeface="+mn-lt"/>
        <a:ea typeface="+mn-ea"/>
        <a:cs typeface="+mn-cs"/>
      </a:defRPr>
    </a:lvl7pPr>
    <a:lvl8pPr marL="4956403" algn="l" defTabSz="1416116" rtl="0">
      <a:defRPr sz="2000">
        <a:solidFill>
          <a:schemeClr val="tx1"/>
        </a:solidFill>
        <a:latin typeface="+mn-lt"/>
        <a:ea typeface="+mn-ea"/>
        <a:cs typeface="+mn-cs"/>
      </a:defRPr>
    </a:lvl8pPr>
    <a:lvl9pPr marL="5664453" algn="l" defTabSz="1416116" rtl="0">
      <a:defRPr sz="20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3767882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303713" y="914400"/>
            <a:ext cx="3736975" cy="2470150"/>
          </a:xfrm>
        </p:spPr>
      </p:sp>
      <p:sp>
        <p:nvSpPr>
          <p:cNvPr id="205948382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65418421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 defTabSz="442586">
              <a:defRPr/>
            </a:pPr>
            <a:fld id="{827532A2-DA06-744D-9B20-9C50BFCC3550}" type="slidenum">
              <a:rPr lang="en-US" sz="700">
                <a:solidFill>
                  <a:prstClr val="black"/>
                </a:solidFill>
                <a:latin typeface="Calibri"/>
              </a:rPr>
              <a:t>1</a:t>
            </a:fld>
            <a:endParaRPr lang="en-US" sz="70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73121463" name="Рисунок 2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0" y="-74806"/>
            <a:ext cx="32713613" cy="21769777"/>
          </a:xfrm>
          <a:prstGeom prst="rect">
            <a:avLst/>
          </a:prstGeom>
        </p:spPr>
      </p:pic>
      <p:sp>
        <p:nvSpPr>
          <p:cNvPr id="946906864" name="Подзаголовок 4"/>
          <p:cNvSpPr txBox="1"/>
          <p:nvPr userDrawn="1"/>
        </p:nvSpPr>
        <p:spPr bwMode="auto">
          <a:xfrm>
            <a:off x="1194504" y="19516288"/>
            <a:ext cx="8030739" cy="1008456"/>
          </a:xfrm>
        </p:spPr>
        <p:txBody>
          <a:bodyPr lIns="0" tIns="0" rIns="0" bIns="0">
            <a:noAutofit/>
          </a:bodyPr>
          <a:lstStyle>
            <a:defPPr>
              <a:defRPr lang="en-US"/>
            </a:defPPr>
            <a:lvl1pPr marL="0" algn="l" defTabSz="914400" rtl="0">
              <a:defRPr sz="18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sz="4000" b="1">
                <a:solidFill>
                  <a:schemeClr val="bg1"/>
                </a:solidFill>
                <a:cs typeface="Arial"/>
              </a:rPr>
              <a:t>kadastr.ru</a:t>
            </a:r>
            <a:endParaRPr lang="ru-RU" sz="4000" b="1">
              <a:cs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7_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85318417" name="Прямоугольник 3"/>
          <p:cNvSpPr/>
          <p:nvPr userDrawn="1"/>
        </p:nvSpPr>
        <p:spPr bwMode="auto">
          <a:xfrm>
            <a:off x="0" y="0"/>
            <a:ext cx="32713613" cy="205849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endParaRPr/>
          </a:p>
        </p:txBody>
      </p:sp>
      <p:cxnSp>
        <p:nvCxnSpPr>
          <p:cNvPr id="156334062" name="Прямая соединительная линия 9"/>
          <p:cNvCxnSpPr/>
          <p:nvPr userDrawn="1"/>
        </p:nvCxnSpPr>
        <p:spPr bwMode="auto">
          <a:xfrm>
            <a:off x="1082772" y="2642509"/>
            <a:ext cx="3054806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08713407" name="Рисунок 2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0" y="20584968"/>
            <a:ext cx="32713613" cy="1035196"/>
          </a:xfrm>
          <a:prstGeom prst="rect">
            <a:avLst/>
          </a:prstGeom>
        </p:spPr>
      </p:pic>
      <p:pic>
        <p:nvPicPr>
          <p:cNvPr id="1549669423" name="Рисунок 1" descr="Изображение выглядит как символ, эмблема, логотип, Графика&#10;&#10;Контент, сгенерированный ИИ, может содержать ошибки.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082769" y="593837"/>
            <a:ext cx="2874982" cy="1702375"/>
          </a:xfrm>
          <a:prstGeom prst="rect">
            <a:avLst/>
          </a:prstGeom>
        </p:spPr>
      </p:pic>
      <p:sp>
        <p:nvSpPr>
          <p:cNvPr id="66880306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25254912" y="20658056"/>
            <a:ext cx="7360563" cy="1151073"/>
          </a:xfrm>
          <a:prstGeom prst="rect">
            <a:avLst/>
          </a:prstGeom>
        </p:spPr>
        <p:txBody>
          <a:bodyPr lIns="278078" tIns="139039" rIns="278078" bIns="139039"/>
          <a:lstStyle>
            <a:lvl1pPr algn="r">
              <a:defRPr sz="36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5ACA335-37F7-42C7-872A-92C3D7072F89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5_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5745425" name="Прямоугольник 4"/>
          <p:cNvSpPr/>
          <p:nvPr userDrawn="1"/>
        </p:nvSpPr>
        <p:spPr bwMode="auto">
          <a:xfrm>
            <a:off x="0" y="20587389"/>
            <a:ext cx="32713613" cy="103277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endParaRPr/>
          </a:p>
        </p:txBody>
      </p:sp>
      <p:cxnSp>
        <p:nvCxnSpPr>
          <p:cNvPr id="1319269215" name="Прямая соединительная линия 10"/>
          <p:cNvCxnSpPr/>
          <p:nvPr userDrawn="1"/>
        </p:nvCxnSpPr>
        <p:spPr bwMode="auto">
          <a:xfrm>
            <a:off x="1082772" y="2642509"/>
            <a:ext cx="3054806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89880004" name="Рисунок 1" descr="Изображение выглядит как символ, Графика, логотип, круг&#10;&#10;Контент, сгенерированный ИИ, может содержать ошибки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082769" y="593837"/>
            <a:ext cx="2874982" cy="1702375"/>
          </a:xfrm>
          <a:prstGeom prst="rect">
            <a:avLst/>
          </a:prstGeom>
        </p:spPr>
      </p:pic>
      <p:sp>
        <p:nvSpPr>
          <p:cNvPr id="646817152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25254912" y="20679159"/>
            <a:ext cx="7360563" cy="1151073"/>
          </a:xfrm>
          <a:prstGeom prst="rect">
            <a:avLst/>
          </a:prstGeom>
        </p:spPr>
        <p:txBody>
          <a:bodyPr lIns="278078" tIns="139039" rIns="278078" bIns="139039"/>
          <a:lstStyle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ACA335-37F7-42C7-872A-92C3D7072F89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l" defTabSz="2780782" rtl="0">
        <a:lnSpc>
          <a:spcPct val="90000"/>
        </a:lnSpc>
        <a:spcBef>
          <a:spcPts val="0"/>
        </a:spcBef>
        <a:buNone/>
        <a:defRPr sz="13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95195" indent="-695195" algn="l" defTabSz="2780782" rtl="0">
        <a:lnSpc>
          <a:spcPct val="90000"/>
        </a:lnSpc>
        <a:spcBef>
          <a:spcPts val="3041"/>
        </a:spcBef>
        <a:buFont typeface="Arial"/>
        <a:buChar char="•"/>
        <a:defRPr sz="8500">
          <a:solidFill>
            <a:schemeClr val="tx1"/>
          </a:solidFill>
          <a:latin typeface="+mn-lt"/>
          <a:ea typeface="+mn-ea"/>
          <a:cs typeface="+mn-cs"/>
        </a:defRPr>
      </a:lvl1pPr>
      <a:lvl2pPr marL="2085586" indent="-695195" algn="l" defTabSz="2780782" rtl="0">
        <a:lnSpc>
          <a:spcPct val="90000"/>
        </a:lnSpc>
        <a:spcBef>
          <a:spcPts val="1521"/>
        </a:spcBef>
        <a:buFont typeface="Arial"/>
        <a:buChar char="•"/>
        <a:defRPr sz="7300">
          <a:solidFill>
            <a:schemeClr val="tx1"/>
          </a:solidFill>
          <a:latin typeface="+mn-lt"/>
          <a:ea typeface="+mn-ea"/>
          <a:cs typeface="+mn-cs"/>
        </a:defRPr>
      </a:lvl2pPr>
      <a:lvl3pPr marL="3475977" indent="-695195" algn="l" defTabSz="2780782" rtl="0">
        <a:lnSpc>
          <a:spcPct val="90000"/>
        </a:lnSpc>
        <a:spcBef>
          <a:spcPts val="1521"/>
        </a:spcBef>
        <a:buFont typeface="Arial"/>
        <a:buChar char="•"/>
        <a:defRPr sz="6100">
          <a:solidFill>
            <a:schemeClr val="tx1"/>
          </a:solidFill>
          <a:latin typeface="+mn-lt"/>
          <a:ea typeface="+mn-ea"/>
          <a:cs typeface="+mn-cs"/>
        </a:defRPr>
      </a:lvl3pPr>
      <a:lvl4pPr marL="4866368" indent="-695195" algn="l" defTabSz="2780782" rtl="0">
        <a:lnSpc>
          <a:spcPct val="90000"/>
        </a:lnSpc>
        <a:spcBef>
          <a:spcPts val="1521"/>
        </a:spcBef>
        <a:buFont typeface="Arial"/>
        <a:buChar char="•"/>
        <a:defRPr sz="5500">
          <a:solidFill>
            <a:schemeClr val="tx1"/>
          </a:solidFill>
          <a:latin typeface="+mn-lt"/>
          <a:ea typeface="+mn-ea"/>
          <a:cs typeface="+mn-cs"/>
        </a:defRPr>
      </a:lvl4pPr>
      <a:lvl5pPr marL="6256759" indent="-695195" algn="l" defTabSz="2780782" rtl="0">
        <a:lnSpc>
          <a:spcPct val="90000"/>
        </a:lnSpc>
        <a:spcBef>
          <a:spcPts val="1521"/>
        </a:spcBef>
        <a:buFont typeface="Arial"/>
        <a:buChar char="•"/>
        <a:defRPr sz="5500">
          <a:solidFill>
            <a:schemeClr val="tx1"/>
          </a:solidFill>
          <a:latin typeface="+mn-lt"/>
          <a:ea typeface="+mn-ea"/>
          <a:cs typeface="+mn-cs"/>
        </a:defRPr>
      </a:lvl5pPr>
      <a:lvl6pPr marL="7647150" indent="-695195" algn="l" defTabSz="2780782" rtl="0">
        <a:lnSpc>
          <a:spcPct val="90000"/>
        </a:lnSpc>
        <a:spcBef>
          <a:spcPts val="1521"/>
        </a:spcBef>
        <a:buFont typeface="Arial"/>
        <a:buChar char="•"/>
        <a:defRPr sz="5500">
          <a:solidFill>
            <a:schemeClr val="tx1"/>
          </a:solidFill>
          <a:latin typeface="+mn-lt"/>
          <a:ea typeface="+mn-ea"/>
          <a:cs typeface="+mn-cs"/>
        </a:defRPr>
      </a:lvl6pPr>
      <a:lvl7pPr marL="9037541" indent="-695195" algn="l" defTabSz="2780782" rtl="0">
        <a:lnSpc>
          <a:spcPct val="90000"/>
        </a:lnSpc>
        <a:spcBef>
          <a:spcPts val="1521"/>
        </a:spcBef>
        <a:buFont typeface="Arial"/>
        <a:buChar char="•"/>
        <a:defRPr sz="5500">
          <a:solidFill>
            <a:schemeClr val="tx1"/>
          </a:solidFill>
          <a:latin typeface="+mn-lt"/>
          <a:ea typeface="+mn-ea"/>
          <a:cs typeface="+mn-cs"/>
        </a:defRPr>
      </a:lvl7pPr>
      <a:lvl8pPr marL="10427932" indent="-695195" algn="l" defTabSz="2780782" rtl="0">
        <a:lnSpc>
          <a:spcPct val="90000"/>
        </a:lnSpc>
        <a:spcBef>
          <a:spcPts val="1521"/>
        </a:spcBef>
        <a:buFont typeface="Arial"/>
        <a:buChar char="•"/>
        <a:defRPr sz="5500">
          <a:solidFill>
            <a:schemeClr val="tx1"/>
          </a:solidFill>
          <a:latin typeface="+mn-lt"/>
          <a:ea typeface="+mn-ea"/>
          <a:cs typeface="+mn-cs"/>
        </a:defRPr>
      </a:lvl8pPr>
      <a:lvl9pPr marL="11818323" indent="-695195" algn="l" defTabSz="2780782" rtl="0">
        <a:lnSpc>
          <a:spcPct val="90000"/>
        </a:lnSpc>
        <a:spcBef>
          <a:spcPts val="1521"/>
        </a:spcBef>
        <a:buFont typeface="Arial"/>
        <a:buChar char="•"/>
        <a:defRPr sz="5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80782" rtl="0">
        <a:defRPr sz="5500">
          <a:solidFill>
            <a:schemeClr val="tx1"/>
          </a:solidFill>
          <a:latin typeface="+mn-lt"/>
          <a:ea typeface="+mn-ea"/>
          <a:cs typeface="+mn-cs"/>
        </a:defRPr>
      </a:lvl1pPr>
      <a:lvl2pPr marL="1390391" algn="l" defTabSz="2780782" rtl="0">
        <a:defRPr sz="5500">
          <a:solidFill>
            <a:schemeClr val="tx1"/>
          </a:solidFill>
          <a:latin typeface="+mn-lt"/>
          <a:ea typeface="+mn-ea"/>
          <a:cs typeface="+mn-cs"/>
        </a:defRPr>
      </a:lvl2pPr>
      <a:lvl3pPr marL="2780782" algn="l" defTabSz="2780782" rtl="0">
        <a:defRPr sz="5500">
          <a:solidFill>
            <a:schemeClr val="tx1"/>
          </a:solidFill>
          <a:latin typeface="+mn-lt"/>
          <a:ea typeface="+mn-ea"/>
          <a:cs typeface="+mn-cs"/>
        </a:defRPr>
      </a:lvl3pPr>
      <a:lvl4pPr marL="4171173" algn="l" defTabSz="2780782" rtl="0">
        <a:defRPr sz="5500">
          <a:solidFill>
            <a:schemeClr val="tx1"/>
          </a:solidFill>
          <a:latin typeface="+mn-lt"/>
          <a:ea typeface="+mn-ea"/>
          <a:cs typeface="+mn-cs"/>
        </a:defRPr>
      </a:lvl4pPr>
      <a:lvl5pPr marL="5561564" algn="l" defTabSz="2780782" rtl="0">
        <a:defRPr sz="5500">
          <a:solidFill>
            <a:schemeClr val="tx1"/>
          </a:solidFill>
          <a:latin typeface="+mn-lt"/>
          <a:ea typeface="+mn-ea"/>
          <a:cs typeface="+mn-cs"/>
        </a:defRPr>
      </a:lvl5pPr>
      <a:lvl6pPr marL="6951955" algn="l" defTabSz="2780782" rtl="0">
        <a:defRPr sz="5500">
          <a:solidFill>
            <a:schemeClr val="tx1"/>
          </a:solidFill>
          <a:latin typeface="+mn-lt"/>
          <a:ea typeface="+mn-ea"/>
          <a:cs typeface="+mn-cs"/>
        </a:defRPr>
      </a:lvl6pPr>
      <a:lvl7pPr marL="8342346" algn="l" defTabSz="2780782" rtl="0">
        <a:defRPr sz="5500">
          <a:solidFill>
            <a:schemeClr val="tx1"/>
          </a:solidFill>
          <a:latin typeface="+mn-lt"/>
          <a:ea typeface="+mn-ea"/>
          <a:cs typeface="+mn-cs"/>
        </a:defRPr>
      </a:lvl7pPr>
      <a:lvl8pPr marL="9732736" algn="l" defTabSz="2780782" rtl="0">
        <a:defRPr sz="5500">
          <a:solidFill>
            <a:schemeClr val="tx1"/>
          </a:solidFill>
          <a:latin typeface="+mn-lt"/>
          <a:ea typeface="+mn-ea"/>
          <a:cs typeface="+mn-cs"/>
        </a:defRPr>
      </a:lvl8pPr>
      <a:lvl9pPr marL="11123127" algn="l" defTabSz="2780782" rtl="0">
        <a:defRPr sz="55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9526822" name="Title 2"/>
          <p:cNvSpPr txBox="1"/>
          <p:nvPr/>
        </p:nvSpPr>
        <p:spPr bwMode="auto">
          <a:xfrm>
            <a:off x="4320077" y="46021"/>
            <a:ext cx="27310766" cy="2642458"/>
          </a:xfrm>
          <a:prstGeom prst="rect">
            <a:avLst/>
          </a:prstGeom>
        </p:spPr>
        <p:txBody>
          <a:bodyPr vert="horz" lIns="278078" tIns="139039" rIns="278078" bIns="139039" rtlCol="0" anchor="ctr">
            <a:noAutofit/>
          </a:bodyPr>
          <a:lstStyle>
            <a:lvl1pPr algn="l" defTabSz="914400" rtl="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77438662" name="Прямоугольник: скругленные углы 41"/>
          <p:cNvSpPr/>
          <p:nvPr/>
        </p:nvSpPr>
        <p:spPr bwMode="auto">
          <a:xfrm>
            <a:off x="5109837" y="18507456"/>
            <a:ext cx="22829712" cy="2073701"/>
          </a:xfrm>
          <a:prstGeom prst="roundRect">
            <a:avLst>
              <a:gd name="adj" fmla="val 7245"/>
            </a:avLst>
          </a:prstGeom>
          <a:ln>
            <a:solidFill>
              <a:srgbClr val="006AB3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r>
              <a:rPr lang="ru-RU" sz="4300" dirty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Оформить заявку </a:t>
            </a:r>
            <a:r>
              <a:rPr lang="ru-RU" sz="4300" dirty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 </a:t>
            </a:r>
            <a:r>
              <a:rPr lang="ru-RU" sz="4300" dirty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можно по </a:t>
            </a:r>
            <a:r>
              <a:rPr lang="ru-RU" sz="4300" dirty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телефонам:  +7 (343) 295-07-00 (добавочный 1 или 2028, 2996), </a:t>
            </a:r>
            <a:r>
              <a:rPr lang="ru-RU" sz="4300" dirty="0" smtClean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 </a:t>
            </a:r>
            <a:r>
              <a:rPr lang="ru-RU" sz="4300" dirty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+7 (993) 797-02-09 (</a:t>
            </a:r>
            <a:r>
              <a:rPr lang="en-US" sz="4300" dirty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WhatsApp</a:t>
            </a:r>
            <a:r>
              <a:rPr lang="ru-RU" sz="4300" dirty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,</a:t>
            </a:r>
            <a:r>
              <a:rPr lang="en-US" sz="4300" dirty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 </a:t>
            </a:r>
            <a:r>
              <a:rPr lang="ru-RU" sz="4300" dirty="0" err="1">
                <a:latin typeface="Inter Medium" pitchFamily="50" charset="0"/>
                <a:ea typeface="Inter Medium" pitchFamily="50" charset="0"/>
                <a:cs typeface="Inter Medium" pitchFamily="50" charset="0"/>
              </a:rPr>
              <a:t>Telegram</a:t>
            </a:r>
            <a:r>
              <a:rPr lang="ru-RU" sz="4300" dirty="0" smtClean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),</a:t>
            </a:r>
          </a:p>
          <a:p>
            <a:pPr algn="ctr">
              <a:defRPr/>
            </a:pPr>
            <a:r>
              <a:rPr lang="ru-RU" sz="4300" dirty="0" smtClean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 либо </a:t>
            </a:r>
            <a:r>
              <a:rPr lang="ru-RU" sz="4300" dirty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по Е-</a:t>
            </a:r>
            <a:r>
              <a:rPr lang="ru-RU" sz="4300" dirty="0" err="1">
                <a:latin typeface="Inter Medium" pitchFamily="50" charset="0"/>
                <a:ea typeface="Inter Medium" pitchFamily="50" charset="0"/>
                <a:cs typeface="Inter Medium" pitchFamily="50" charset="0"/>
              </a:rPr>
              <a:t>mail</a:t>
            </a:r>
            <a:r>
              <a:rPr lang="ru-RU" sz="4300" dirty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-почте:</a:t>
            </a:r>
            <a:r>
              <a:rPr lang="ru-RU" sz="4300" b="1" dirty="0">
                <a:solidFill>
                  <a:schemeClr val="accent1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 </a:t>
            </a:r>
            <a:r>
              <a:rPr lang="en-US" sz="4300" b="1" dirty="0">
                <a:solidFill>
                  <a:schemeClr val="accent2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kadastr@ural.kadastr.ru</a:t>
            </a:r>
            <a:endParaRPr lang="ru-RU" sz="4300" b="1" dirty="0">
              <a:solidFill>
                <a:schemeClr val="accent2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1172632662" name="Прямоугольник: скругленные углы 41"/>
          <p:cNvSpPr/>
          <p:nvPr/>
        </p:nvSpPr>
        <p:spPr bwMode="auto">
          <a:xfrm>
            <a:off x="1929259" y="9324067"/>
            <a:ext cx="11295816" cy="2526557"/>
          </a:xfrm>
          <a:prstGeom prst="roundRect">
            <a:avLst>
              <a:gd name="adj" fmla="val 7245"/>
            </a:avLst>
          </a:prstGeom>
          <a:ln>
            <a:solidFill>
              <a:srgbClr val="006AB3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r>
              <a:rPr lang="ru-RU" sz="4300" dirty="0">
                <a:solidFill>
                  <a:schemeClr val="accent2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Описание местоположения границ населенных пунктов и территориальных зон</a:t>
            </a:r>
            <a:endParaRPr lang="ru-RU" sz="4300" dirty="0">
              <a:solidFill>
                <a:schemeClr val="accent2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1784200059" name="Прямоугольник: скругленные углы 41"/>
          <p:cNvSpPr/>
          <p:nvPr/>
        </p:nvSpPr>
        <p:spPr bwMode="auto">
          <a:xfrm>
            <a:off x="13459968" y="9323508"/>
            <a:ext cx="7242048" cy="2600268"/>
          </a:xfrm>
          <a:prstGeom prst="roundRect">
            <a:avLst>
              <a:gd name="adj" fmla="val 7245"/>
            </a:avLst>
          </a:prstGeom>
          <a:ln>
            <a:solidFill>
              <a:srgbClr val="006AB3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r>
              <a:rPr lang="ru-RU" sz="4300" dirty="0">
                <a:solidFill>
                  <a:schemeClr val="accent2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Проведение межевания и уточнения границ земельных участков</a:t>
            </a:r>
            <a:endParaRPr lang="ru-RU" sz="4300" dirty="0">
              <a:solidFill>
                <a:schemeClr val="accent2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657487475" name="Прямоугольник: скругленные углы 41"/>
          <p:cNvSpPr/>
          <p:nvPr/>
        </p:nvSpPr>
        <p:spPr bwMode="auto">
          <a:xfrm>
            <a:off x="20967960" y="9327216"/>
            <a:ext cx="9792243" cy="2559984"/>
          </a:xfrm>
          <a:prstGeom prst="roundRect">
            <a:avLst>
              <a:gd name="adj" fmla="val 7245"/>
            </a:avLst>
          </a:prstGeom>
          <a:ln>
            <a:solidFill>
              <a:srgbClr val="006AB3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r>
              <a:rPr lang="ru-RU" sz="4300" dirty="0">
                <a:solidFill>
                  <a:schemeClr val="accent2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Описание местоположения охранных зон и зон с особыми условиями использования территории </a:t>
            </a:r>
            <a:endParaRPr lang="ru-RU" sz="4300" dirty="0">
              <a:solidFill>
                <a:schemeClr val="accent2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655663744" name="Прямоугольник: скругленные углы 41"/>
          <p:cNvSpPr/>
          <p:nvPr/>
        </p:nvSpPr>
        <p:spPr bwMode="auto">
          <a:xfrm>
            <a:off x="14691208" y="7437552"/>
            <a:ext cx="3362934" cy="1065582"/>
          </a:xfrm>
          <a:prstGeom prst="roundRect">
            <a:avLst>
              <a:gd name="adj" fmla="val 20042"/>
            </a:avLst>
          </a:prstGeom>
          <a:solidFill>
            <a:srgbClr val="006AB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/>
            </a:pPr>
            <a:r>
              <a:rPr lang="ru-RU" sz="3300" dirty="0">
                <a:latin typeface="Inter Medium" pitchFamily="50" charset="0"/>
                <a:ea typeface="Inter Medium" pitchFamily="50" charset="0"/>
                <a:cs typeface="Inter Medium" pitchFamily="50" charset="0"/>
              </a:rPr>
              <a:t>УСЛУГИ</a:t>
            </a:r>
            <a:endParaRPr sz="3300" dirty="0"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1401481001" name="Прямоугольник: скругленные углы 41"/>
          <p:cNvSpPr/>
          <p:nvPr/>
        </p:nvSpPr>
        <p:spPr bwMode="auto">
          <a:xfrm>
            <a:off x="1600261" y="8851392"/>
            <a:ext cx="29544763" cy="9070847"/>
          </a:xfrm>
          <a:prstGeom prst="roundRect">
            <a:avLst>
              <a:gd name="adj" fmla="val 7245"/>
            </a:avLst>
          </a:prstGeom>
          <a:noFill/>
          <a:ln>
            <a:solidFill>
              <a:srgbClr val="006AB3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endParaRPr lang="ru-RU" sz="2700">
              <a:solidFill>
                <a:schemeClr val="tx1"/>
              </a:solidFill>
              <a:latin typeface="Arial"/>
            </a:endParaRPr>
          </a:p>
        </p:txBody>
      </p:sp>
      <p:cxnSp>
        <p:nvCxnSpPr>
          <p:cNvPr id="874948858" name="Прямая со стрелкой 29"/>
          <p:cNvCxnSpPr>
            <a:stCxn id="655663744" idx="2"/>
            <a:endCxn id="1401481001" idx="0"/>
          </p:cNvCxnSpPr>
          <p:nvPr/>
        </p:nvCxnSpPr>
        <p:spPr bwMode="auto">
          <a:xfrm flipH="1">
            <a:off x="16372643" y="8503134"/>
            <a:ext cx="32" cy="348258"/>
          </a:xfrm>
          <a:prstGeom prst="straightConnector1">
            <a:avLst/>
          </a:prstGeom>
          <a:ln>
            <a:solidFill>
              <a:srgbClr val="007A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2"/>
          <p:cNvSpPr txBox="1"/>
          <p:nvPr/>
        </p:nvSpPr>
        <p:spPr bwMode="auto">
          <a:xfrm>
            <a:off x="1585818" y="2882689"/>
            <a:ext cx="29801299" cy="2535701"/>
          </a:xfrm>
          <a:prstGeom prst="rect">
            <a:avLst/>
          </a:prstGeom>
        </p:spPr>
        <p:txBody>
          <a:bodyPr vert="horz" lIns="278078" tIns="139039" rIns="278078" bIns="139039" rtlCol="0" anchor="ctr">
            <a:noAutofit/>
          </a:bodyPr>
          <a:lstStyle>
            <a:lvl1pPr algn="l" defTabSz="914400" rtl="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Aft>
                <a:spcPts val="3041"/>
              </a:spcAft>
            </a:pPr>
            <a:r>
              <a:rPr lang="ru-RU" sz="4900" b="1" dirty="0">
                <a:solidFill>
                  <a:srgbClr val="0070C0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ФИЛИАЛ ППК «РОСКАДАСТР» ПО УРАЛЬСКОМУ ФЕДЕРАЛЬНОМУ ОКРУГУ, КРОМЕ ОКАЗАНИЯ ГОСУДАРСТВЕННЫХ УСЛУГ, ОСУЩЕСТВЛЯЕТ ДЕЯТЕЛЬНОСТЬ ПО ПРЕДОСТАВЛЕНИЮ ПЛАТНЫХ УСЛУГ:</a:t>
            </a:r>
            <a:endParaRPr lang="ru-RU" sz="4900" b="1" dirty="0">
              <a:solidFill>
                <a:srgbClr val="0070C0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grpSp>
        <p:nvGrpSpPr>
          <p:cNvPr id="48" name="Graphic 401"/>
          <p:cNvGrpSpPr/>
          <p:nvPr/>
        </p:nvGrpSpPr>
        <p:grpSpPr bwMode="auto">
          <a:xfrm>
            <a:off x="15581375" y="5852160"/>
            <a:ext cx="1682497" cy="1536442"/>
            <a:chOff x="3727282" y="4754858"/>
            <a:chExt cx="516523" cy="518501"/>
          </a:xfrm>
          <a:solidFill>
            <a:srgbClr val="006AB3"/>
          </a:solidFill>
        </p:grpSpPr>
        <p:sp>
          <p:nvSpPr>
            <p:cNvPr id="49" name="Полилиния 48"/>
            <p:cNvSpPr/>
            <p:nvPr/>
          </p:nvSpPr>
          <p:spPr bwMode="auto">
            <a:xfrm>
              <a:off x="3727282" y="4978977"/>
              <a:ext cx="516523" cy="294381"/>
            </a:xfrm>
            <a:custGeom>
              <a:avLst/>
              <a:gdLst>
                <a:gd name="connsiteX0" fmla="*/ 0 w 516523"/>
                <a:gd name="connsiteY0" fmla="*/ 173696 h 294381"/>
                <a:gd name="connsiteX1" fmla="*/ 6859 w 516523"/>
                <a:gd name="connsiteY1" fmla="*/ 144546 h 294381"/>
                <a:gd name="connsiteX2" fmla="*/ 37295 w 516523"/>
                <a:gd name="connsiteY2" fmla="*/ 36948 h 294381"/>
                <a:gd name="connsiteX3" fmla="*/ 45011 w 516523"/>
                <a:gd name="connsiteY3" fmla="*/ 10370 h 294381"/>
                <a:gd name="connsiteX4" fmla="*/ 63015 w 516523"/>
                <a:gd name="connsiteY4" fmla="*/ 939 h 294381"/>
                <a:gd name="connsiteX5" fmla="*/ 133747 w 516523"/>
                <a:gd name="connsiteY5" fmla="*/ 21087 h 294381"/>
                <a:gd name="connsiteX6" fmla="*/ 138463 w 516523"/>
                <a:gd name="connsiteY6" fmla="*/ 22802 h 294381"/>
                <a:gd name="connsiteX7" fmla="*/ 166755 w 516523"/>
                <a:gd name="connsiteY7" fmla="*/ 27089 h 294381"/>
                <a:gd name="connsiteX8" fmla="*/ 207480 w 516523"/>
                <a:gd name="connsiteY8" fmla="*/ 24517 h 294381"/>
                <a:gd name="connsiteX9" fmla="*/ 222912 w 516523"/>
                <a:gd name="connsiteY9" fmla="*/ 21087 h 294381"/>
                <a:gd name="connsiteX10" fmla="*/ 296216 w 516523"/>
                <a:gd name="connsiteY10" fmla="*/ 17229 h 294381"/>
                <a:gd name="connsiteX11" fmla="*/ 346800 w 516523"/>
                <a:gd name="connsiteY11" fmla="*/ 36519 h 294381"/>
                <a:gd name="connsiteX12" fmla="*/ 370805 w 516523"/>
                <a:gd name="connsiteY12" fmla="*/ 31375 h 294381"/>
                <a:gd name="connsiteX13" fmla="*/ 380665 w 516523"/>
                <a:gd name="connsiteY13" fmla="*/ 25374 h 294381"/>
                <a:gd name="connsiteX14" fmla="*/ 454826 w 516523"/>
                <a:gd name="connsiteY14" fmla="*/ 4369 h 294381"/>
                <a:gd name="connsiteX15" fmla="*/ 470687 w 516523"/>
                <a:gd name="connsiteY15" fmla="*/ 13800 h 294381"/>
                <a:gd name="connsiteX16" fmla="*/ 484405 w 516523"/>
                <a:gd name="connsiteY16" fmla="*/ 60954 h 294381"/>
                <a:gd name="connsiteX17" fmla="*/ 504124 w 516523"/>
                <a:gd name="connsiteY17" fmla="*/ 131257 h 294381"/>
                <a:gd name="connsiteX18" fmla="*/ 515270 w 516523"/>
                <a:gd name="connsiteY18" fmla="*/ 171553 h 294381"/>
                <a:gd name="connsiteX19" fmla="*/ 502838 w 516523"/>
                <a:gd name="connsiteY19" fmla="*/ 192558 h 294381"/>
                <a:gd name="connsiteX20" fmla="*/ 434250 w 516523"/>
                <a:gd name="connsiteY20" fmla="*/ 212277 h 294381"/>
                <a:gd name="connsiteX21" fmla="*/ 414531 w 516523"/>
                <a:gd name="connsiteY21" fmla="*/ 204132 h 294381"/>
                <a:gd name="connsiteX22" fmla="*/ 400384 w 516523"/>
                <a:gd name="connsiteY22" fmla="*/ 204989 h 294381"/>
                <a:gd name="connsiteX23" fmla="*/ 397812 w 516523"/>
                <a:gd name="connsiteY23" fmla="*/ 210134 h 294381"/>
                <a:gd name="connsiteX24" fmla="*/ 376378 w 516523"/>
                <a:gd name="connsiteY24" fmla="*/ 228138 h 294381"/>
                <a:gd name="connsiteX25" fmla="*/ 369091 w 516523"/>
                <a:gd name="connsiteY25" fmla="*/ 235426 h 294381"/>
                <a:gd name="connsiteX26" fmla="*/ 336083 w 516523"/>
                <a:gd name="connsiteY26" fmla="*/ 263290 h 294381"/>
                <a:gd name="connsiteX27" fmla="*/ 325794 w 516523"/>
                <a:gd name="connsiteY27" fmla="*/ 269720 h 294381"/>
                <a:gd name="connsiteX28" fmla="*/ 274353 w 516523"/>
                <a:gd name="connsiteY28" fmla="*/ 279579 h 294381"/>
                <a:gd name="connsiteX29" fmla="*/ 267066 w 516523"/>
                <a:gd name="connsiteY29" fmla="*/ 280437 h 294381"/>
                <a:gd name="connsiteX30" fmla="*/ 219054 w 516523"/>
                <a:gd name="connsiteY30" fmla="*/ 286867 h 294381"/>
                <a:gd name="connsiteX31" fmla="*/ 171042 w 516523"/>
                <a:gd name="connsiteY31" fmla="*/ 247000 h 294381"/>
                <a:gd name="connsiteX32" fmla="*/ 121316 w 516523"/>
                <a:gd name="connsiteY32" fmla="*/ 199845 h 294381"/>
                <a:gd name="connsiteX33" fmla="*/ 109313 w 516523"/>
                <a:gd name="connsiteY33" fmla="*/ 186556 h 294381"/>
                <a:gd name="connsiteX34" fmla="*/ 105026 w 516523"/>
                <a:gd name="connsiteY34" fmla="*/ 187414 h 294381"/>
                <a:gd name="connsiteX35" fmla="*/ 100739 w 516523"/>
                <a:gd name="connsiteY35" fmla="*/ 200703 h 294381"/>
                <a:gd name="connsiteX36" fmla="*/ 85735 w 516523"/>
                <a:gd name="connsiteY36" fmla="*/ 208419 h 294381"/>
                <a:gd name="connsiteX37" fmla="*/ 9002 w 516523"/>
                <a:gd name="connsiteY37" fmla="*/ 186556 h 294381"/>
                <a:gd name="connsiteX38" fmla="*/ 0 w 516523"/>
                <a:gd name="connsiteY38" fmla="*/ 173696 h 294381"/>
                <a:gd name="connsiteX39" fmla="*/ 176615 w 516523"/>
                <a:gd name="connsiteY39" fmla="*/ 49808 h 294381"/>
                <a:gd name="connsiteX40" fmla="*/ 149180 w 516523"/>
                <a:gd name="connsiteY40" fmla="*/ 52809 h 294381"/>
                <a:gd name="connsiteX41" fmla="*/ 140606 w 516523"/>
                <a:gd name="connsiteY41" fmla="*/ 60097 h 294381"/>
                <a:gd name="connsiteX42" fmla="*/ 117029 w 516523"/>
                <a:gd name="connsiteY42" fmla="*/ 143689 h 294381"/>
                <a:gd name="connsiteX43" fmla="*/ 120030 w 516523"/>
                <a:gd name="connsiteY43" fmla="*/ 160836 h 294381"/>
                <a:gd name="connsiteX44" fmla="*/ 143178 w 516523"/>
                <a:gd name="connsiteY44" fmla="*/ 188271 h 294381"/>
                <a:gd name="connsiteX45" fmla="*/ 231486 w 516523"/>
                <a:gd name="connsiteY45" fmla="*/ 265862 h 294381"/>
                <a:gd name="connsiteX46" fmla="*/ 239202 w 516523"/>
                <a:gd name="connsiteY46" fmla="*/ 269720 h 294381"/>
                <a:gd name="connsiteX47" fmla="*/ 247775 w 516523"/>
                <a:gd name="connsiteY47" fmla="*/ 262003 h 294381"/>
                <a:gd name="connsiteX48" fmla="*/ 243917 w 516523"/>
                <a:gd name="connsiteY48" fmla="*/ 254287 h 294381"/>
                <a:gd name="connsiteX49" fmla="*/ 228056 w 516523"/>
                <a:gd name="connsiteY49" fmla="*/ 238426 h 294381"/>
                <a:gd name="connsiteX50" fmla="*/ 226770 w 516523"/>
                <a:gd name="connsiteY50" fmla="*/ 220851 h 294381"/>
                <a:gd name="connsiteX51" fmla="*/ 243488 w 516523"/>
                <a:gd name="connsiteY51" fmla="*/ 219993 h 294381"/>
                <a:gd name="connsiteX52" fmla="*/ 257635 w 516523"/>
                <a:gd name="connsiteY52" fmla="*/ 231996 h 294381"/>
                <a:gd name="connsiteX53" fmla="*/ 289357 w 516523"/>
                <a:gd name="connsiteY53" fmla="*/ 259431 h 294381"/>
                <a:gd name="connsiteX54" fmla="*/ 303075 w 516523"/>
                <a:gd name="connsiteY54" fmla="*/ 259431 h 294381"/>
                <a:gd name="connsiteX55" fmla="*/ 302217 w 516523"/>
                <a:gd name="connsiteY55" fmla="*/ 245285 h 294381"/>
                <a:gd name="connsiteX56" fmla="*/ 296644 w 516523"/>
                <a:gd name="connsiteY56" fmla="*/ 240141 h 294381"/>
                <a:gd name="connsiteX57" fmla="*/ 264494 w 516523"/>
                <a:gd name="connsiteY57" fmla="*/ 213563 h 294381"/>
                <a:gd name="connsiteX58" fmla="*/ 258921 w 516523"/>
                <a:gd name="connsiteY58" fmla="*/ 200703 h 294381"/>
                <a:gd name="connsiteX59" fmla="*/ 268352 w 516523"/>
                <a:gd name="connsiteY59" fmla="*/ 191272 h 294381"/>
                <a:gd name="connsiteX60" fmla="*/ 280783 w 516523"/>
                <a:gd name="connsiteY60" fmla="*/ 195987 h 294381"/>
                <a:gd name="connsiteX61" fmla="*/ 327080 w 516523"/>
                <a:gd name="connsiteY61" fmla="*/ 234568 h 294381"/>
                <a:gd name="connsiteX62" fmla="*/ 343370 w 516523"/>
                <a:gd name="connsiteY62" fmla="*/ 234568 h 294381"/>
                <a:gd name="connsiteX63" fmla="*/ 341227 w 516523"/>
                <a:gd name="connsiteY63" fmla="*/ 218278 h 294381"/>
                <a:gd name="connsiteX64" fmla="*/ 314220 w 516523"/>
                <a:gd name="connsiteY64" fmla="*/ 195130 h 294381"/>
                <a:gd name="connsiteX65" fmla="*/ 294930 w 516523"/>
                <a:gd name="connsiteY65" fmla="*/ 177554 h 294381"/>
                <a:gd name="connsiteX66" fmla="*/ 295787 w 516523"/>
                <a:gd name="connsiteY66" fmla="*/ 163836 h 294381"/>
                <a:gd name="connsiteX67" fmla="*/ 309933 w 516523"/>
                <a:gd name="connsiteY67" fmla="*/ 160836 h 294381"/>
                <a:gd name="connsiteX68" fmla="*/ 315935 w 516523"/>
                <a:gd name="connsiteY68" fmla="*/ 165123 h 294381"/>
                <a:gd name="connsiteX69" fmla="*/ 358374 w 516523"/>
                <a:gd name="connsiteY69" fmla="*/ 200703 h 294381"/>
                <a:gd name="connsiteX70" fmla="*/ 375521 w 516523"/>
                <a:gd name="connsiteY70" fmla="*/ 201131 h 294381"/>
                <a:gd name="connsiteX71" fmla="*/ 372520 w 516523"/>
                <a:gd name="connsiteY71" fmla="*/ 183984 h 294381"/>
                <a:gd name="connsiteX72" fmla="*/ 279926 w 516523"/>
                <a:gd name="connsiteY72" fmla="*/ 107680 h 294381"/>
                <a:gd name="connsiteX73" fmla="*/ 258492 w 516523"/>
                <a:gd name="connsiteY73" fmla="*/ 102536 h 294381"/>
                <a:gd name="connsiteX74" fmla="*/ 239202 w 516523"/>
                <a:gd name="connsiteY74" fmla="*/ 115825 h 294381"/>
                <a:gd name="connsiteX75" fmla="*/ 210052 w 516523"/>
                <a:gd name="connsiteY75" fmla="*/ 137687 h 294381"/>
                <a:gd name="connsiteX76" fmla="*/ 185188 w 516523"/>
                <a:gd name="connsiteY76" fmla="*/ 136830 h 294381"/>
                <a:gd name="connsiteX77" fmla="*/ 167184 w 516523"/>
                <a:gd name="connsiteY77" fmla="*/ 93105 h 294381"/>
                <a:gd name="connsiteX78" fmla="*/ 183902 w 516523"/>
                <a:gd name="connsiteY78" fmla="*/ 54095 h 294381"/>
                <a:gd name="connsiteX79" fmla="*/ 181759 w 516523"/>
                <a:gd name="connsiteY79" fmla="*/ 49808 h 294381"/>
                <a:gd name="connsiteX80" fmla="*/ 176615 w 516523"/>
                <a:gd name="connsiteY80" fmla="*/ 49808 h 294381"/>
                <a:gd name="connsiteX81" fmla="*/ 190333 w 516523"/>
                <a:gd name="connsiteY81" fmla="*/ 99964 h 294381"/>
                <a:gd name="connsiteX82" fmla="*/ 194619 w 516523"/>
                <a:gd name="connsiteY82" fmla="*/ 114539 h 294381"/>
                <a:gd name="connsiteX83" fmla="*/ 208337 w 516523"/>
                <a:gd name="connsiteY83" fmla="*/ 111109 h 294381"/>
                <a:gd name="connsiteX84" fmla="*/ 225055 w 516523"/>
                <a:gd name="connsiteY84" fmla="*/ 94820 h 294381"/>
                <a:gd name="connsiteX85" fmla="*/ 245203 w 516523"/>
                <a:gd name="connsiteY85" fmla="*/ 81102 h 294381"/>
                <a:gd name="connsiteX86" fmla="*/ 264065 w 516523"/>
                <a:gd name="connsiteY86" fmla="*/ 76386 h 294381"/>
                <a:gd name="connsiteX87" fmla="*/ 282927 w 516523"/>
                <a:gd name="connsiteY87" fmla="*/ 80244 h 294381"/>
                <a:gd name="connsiteX88" fmla="*/ 374235 w 516523"/>
                <a:gd name="connsiteY88" fmla="*/ 155263 h 294381"/>
                <a:gd name="connsiteX89" fmla="*/ 396526 w 516523"/>
                <a:gd name="connsiteY89" fmla="*/ 175839 h 294381"/>
                <a:gd name="connsiteX90" fmla="*/ 404242 w 516523"/>
                <a:gd name="connsiteY90" fmla="*/ 177125 h 294381"/>
                <a:gd name="connsiteX91" fmla="*/ 405528 w 516523"/>
                <a:gd name="connsiteY91" fmla="*/ 171124 h 294381"/>
                <a:gd name="connsiteX92" fmla="*/ 376378 w 516523"/>
                <a:gd name="connsiteY92" fmla="*/ 69099 h 294381"/>
                <a:gd name="connsiteX93" fmla="*/ 364804 w 516523"/>
                <a:gd name="connsiteY93" fmla="*/ 63097 h 294381"/>
                <a:gd name="connsiteX94" fmla="*/ 341227 w 516523"/>
                <a:gd name="connsiteY94" fmla="*/ 60954 h 294381"/>
                <a:gd name="connsiteX95" fmla="*/ 294930 w 516523"/>
                <a:gd name="connsiteY95" fmla="*/ 42092 h 294381"/>
                <a:gd name="connsiteX96" fmla="*/ 259350 w 516523"/>
                <a:gd name="connsiteY96" fmla="*/ 36091 h 294381"/>
                <a:gd name="connsiteX97" fmla="*/ 208337 w 516523"/>
                <a:gd name="connsiteY97" fmla="*/ 61383 h 294381"/>
                <a:gd name="connsiteX98" fmla="*/ 190333 w 516523"/>
                <a:gd name="connsiteY98" fmla="*/ 99964 h 294381"/>
                <a:gd name="connsiteX99" fmla="*/ 119601 w 516523"/>
                <a:gd name="connsiteY99" fmla="*/ 46379 h 294381"/>
                <a:gd name="connsiteX100" fmla="*/ 114028 w 516523"/>
                <a:gd name="connsiteY100" fmla="*/ 39949 h 294381"/>
                <a:gd name="connsiteX101" fmla="*/ 76733 w 516523"/>
                <a:gd name="connsiteY101" fmla="*/ 29661 h 294381"/>
                <a:gd name="connsiteX102" fmla="*/ 62158 w 516523"/>
                <a:gd name="connsiteY102" fmla="*/ 37805 h 294381"/>
                <a:gd name="connsiteX103" fmla="*/ 40296 w 516523"/>
                <a:gd name="connsiteY103" fmla="*/ 115825 h 294381"/>
                <a:gd name="connsiteX104" fmla="*/ 27864 w 516523"/>
                <a:gd name="connsiteY104" fmla="*/ 159978 h 294381"/>
                <a:gd name="connsiteX105" fmla="*/ 30865 w 516523"/>
                <a:gd name="connsiteY105" fmla="*/ 168123 h 294381"/>
                <a:gd name="connsiteX106" fmla="*/ 73732 w 516523"/>
                <a:gd name="connsiteY106" fmla="*/ 180555 h 294381"/>
                <a:gd name="connsiteX107" fmla="*/ 83592 w 516523"/>
                <a:gd name="connsiteY107" fmla="*/ 174982 h 294381"/>
                <a:gd name="connsiteX108" fmla="*/ 93880 w 516523"/>
                <a:gd name="connsiteY108" fmla="*/ 137687 h 294381"/>
                <a:gd name="connsiteX109" fmla="*/ 114028 w 516523"/>
                <a:gd name="connsiteY109" fmla="*/ 66956 h 294381"/>
                <a:gd name="connsiteX110" fmla="*/ 119601 w 516523"/>
                <a:gd name="connsiteY110" fmla="*/ 46379 h 294381"/>
                <a:gd name="connsiteX111" fmla="*/ 396955 w 516523"/>
                <a:gd name="connsiteY111" fmla="*/ 51952 h 294381"/>
                <a:gd name="connsiteX112" fmla="*/ 398241 w 516523"/>
                <a:gd name="connsiteY112" fmla="*/ 56667 h 294381"/>
                <a:gd name="connsiteX113" fmla="*/ 418817 w 516523"/>
                <a:gd name="connsiteY113" fmla="*/ 129542 h 294381"/>
                <a:gd name="connsiteX114" fmla="*/ 432964 w 516523"/>
                <a:gd name="connsiteY114" fmla="*/ 180555 h 294381"/>
                <a:gd name="connsiteX115" fmla="*/ 440680 w 516523"/>
                <a:gd name="connsiteY115" fmla="*/ 184842 h 294381"/>
                <a:gd name="connsiteX116" fmla="*/ 485262 w 516523"/>
                <a:gd name="connsiteY116" fmla="*/ 172410 h 294381"/>
                <a:gd name="connsiteX117" fmla="*/ 488692 w 516523"/>
                <a:gd name="connsiteY117" fmla="*/ 165980 h 294381"/>
                <a:gd name="connsiteX118" fmla="*/ 484405 w 516523"/>
                <a:gd name="connsiteY118" fmla="*/ 150548 h 294381"/>
                <a:gd name="connsiteX119" fmla="*/ 463828 w 516523"/>
                <a:gd name="connsiteY119" fmla="*/ 76815 h 294381"/>
                <a:gd name="connsiteX120" fmla="*/ 452254 w 516523"/>
                <a:gd name="connsiteY120" fmla="*/ 36519 h 294381"/>
                <a:gd name="connsiteX121" fmla="*/ 445395 w 516523"/>
                <a:gd name="connsiteY121" fmla="*/ 32233 h 294381"/>
                <a:gd name="connsiteX122" fmla="*/ 400813 w 516523"/>
                <a:gd name="connsiteY122" fmla="*/ 45093 h 294381"/>
                <a:gd name="connsiteX123" fmla="*/ 396955 w 516523"/>
                <a:gd name="connsiteY123" fmla="*/ 51952 h 294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516523" h="294381" extrusionOk="0">
                  <a:moveTo>
                    <a:pt x="0" y="173696"/>
                  </a:moveTo>
                  <a:cubicBezTo>
                    <a:pt x="0" y="163408"/>
                    <a:pt x="4287" y="153977"/>
                    <a:pt x="6859" y="144546"/>
                  </a:cubicBezTo>
                  <a:cubicBezTo>
                    <a:pt x="17147" y="108537"/>
                    <a:pt x="27007" y="72957"/>
                    <a:pt x="37295" y="36948"/>
                  </a:cubicBezTo>
                  <a:cubicBezTo>
                    <a:pt x="39867" y="27946"/>
                    <a:pt x="42439" y="18944"/>
                    <a:pt x="45011" y="10370"/>
                  </a:cubicBezTo>
                  <a:cubicBezTo>
                    <a:pt x="48012" y="939"/>
                    <a:pt x="53156" y="-1633"/>
                    <a:pt x="63015" y="939"/>
                  </a:cubicBezTo>
                  <a:cubicBezTo>
                    <a:pt x="86593" y="7798"/>
                    <a:pt x="110170" y="14228"/>
                    <a:pt x="133747" y="21087"/>
                  </a:cubicBezTo>
                  <a:cubicBezTo>
                    <a:pt x="135462" y="21516"/>
                    <a:pt x="137605" y="21516"/>
                    <a:pt x="138463" y="22802"/>
                  </a:cubicBezTo>
                  <a:cubicBezTo>
                    <a:pt x="147036" y="31804"/>
                    <a:pt x="157324" y="27946"/>
                    <a:pt x="166755" y="27089"/>
                  </a:cubicBezTo>
                  <a:cubicBezTo>
                    <a:pt x="180473" y="25374"/>
                    <a:pt x="193762" y="25374"/>
                    <a:pt x="207480" y="24517"/>
                  </a:cubicBezTo>
                  <a:cubicBezTo>
                    <a:pt x="213052" y="24088"/>
                    <a:pt x="217768" y="23659"/>
                    <a:pt x="222912" y="21087"/>
                  </a:cubicBezTo>
                  <a:cubicBezTo>
                    <a:pt x="246918" y="9941"/>
                    <a:pt x="271352" y="9513"/>
                    <a:pt x="296216" y="17229"/>
                  </a:cubicBezTo>
                  <a:cubicBezTo>
                    <a:pt x="313363" y="22373"/>
                    <a:pt x="330081" y="29232"/>
                    <a:pt x="346800" y="36519"/>
                  </a:cubicBezTo>
                  <a:cubicBezTo>
                    <a:pt x="357945" y="41664"/>
                    <a:pt x="363089" y="40378"/>
                    <a:pt x="370805" y="31375"/>
                  </a:cubicBezTo>
                  <a:cubicBezTo>
                    <a:pt x="373378" y="28375"/>
                    <a:pt x="377236" y="26660"/>
                    <a:pt x="380665" y="25374"/>
                  </a:cubicBezTo>
                  <a:cubicBezTo>
                    <a:pt x="405528" y="18515"/>
                    <a:pt x="429963" y="11228"/>
                    <a:pt x="454826" y="4369"/>
                  </a:cubicBezTo>
                  <a:cubicBezTo>
                    <a:pt x="462114" y="2225"/>
                    <a:pt x="468115" y="5655"/>
                    <a:pt x="470687" y="13800"/>
                  </a:cubicBezTo>
                  <a:cubicBezTo>
                    <a:pt x="475403" y="29661"/>
                    <a:pt x="479689" y="45093"/>
                    <a:pt x="484405" y="60954"/>
                  </a:cubicBezTo>
                  <a:cubicBezTo>
                    <a:pt x="490835" y="84531"/>
                    <a:pt x="497694" y="107680"/>
                    <a:pt x="504124" y="131257"/>
                  </a:cubicBezTo>
                  <a:cubicBezTo>
                    <a:pt x="507982" y="144546"/>
                    <a:pt x="511840" y="158264"/>
                    <a:pt x="515270" y="171553"/>
                  </a:cubicBezTo>
                  <a:cubicBezTo>
                    <a:pt x="518699" y="183984"/>
                    <a:pt x="515270" y="188700"/>
                    <a:pt x="502838" y="192558"/>
                  </a:cubicBezTo>
                  <a:cubicBezTo>
                    <a:pt x="480118" y="198988"/>
                    <a:pt x="456970" y="205418"/>
                    <a:pt x="434250" y="212277"/>
                  </a:cubicBezTo>
                  <a:cubicBezTo>
                    <a:pt x="423104" y="215278"/>
                    <a:pt x="420103" y="214420"/>
                    <a:pt x="414531" y="204132"/>
                  </a:cubicBezTo>
                  <a:cubicBezTo>
                    <a:pt x="412387" y="199845"/>
                    <a:pt x="403385" y="200274"/>
                    <a:pt x="400384" y="204989"/>
                  </a:cubicBezTo>
                  <a:cubicBezTo>
                    <a:pt x="399527" y="206704"/>
                    <a:pt x="398669" y="208419"/>
                    <a:pt x="397812" y="210134"/>
                  </a:cubicBezTo>
                  <a:cubicBezTo>
                    <a:pt x="393525" y="219564"/>
                    <a:pt x="386238" y="225566"/>
                    <a:pt x="376378" y="228138"/>
                  </a:cubicBezTo>
                  <a:cubicBezTo>
                    <a:pt x="372520" y="229424"/>
                    <a:pt x="370377" y="231567"/>
                    <a:pt x="369091" y="235426"/>
                  </a:cubicBezTo>
                  <a:cubicBezTo>
                    <a:pt x="364375" y="253430"/>
                    <a:pt x="354516" y="261575"/>
                    <a:pt x="336083" y="263290"/>
                  </a:cubicBezTo>
                  <a:cubicBezTo>
                    <a:pt x="331367" y="263718"/>
                    <a:pt x="327938" y="265433"/>
                    <a:pt x="325794" y="269720"/>
                  </a:cubicBezTo>
                  <a:cubicBezTo>
                    <a:pt x="315078" y="289010"/>
                    <a:pt x="291500" y="293726"/>
                    <a:pt x="274353" y="279579"/>
                  </a:cubicBezTo>
                  <a:cubicBezTo>
                    <a:pt x="271352" y="277007"/>
                    <a:pt x="269209" y="277436"/>
                    <a:pt x="267066" y="280437"/>
                  </a:cubicBezTo>
                  <a:cubicBezTo>
                    <a:pt x="256777" y="298012"/>
                    <a:pt x="233200" y="297584"/>
                    <a:pt x="219054" y="286867"/>
                  </a:cubicBezTo>
                  <a:cubicBezTo>
                    <a:pt x="202335" y="274435"/>
                    <a:pt x="186474" y="260717"/>
                    <a:pt x="171042" y="247000"/>
                  </a:cubicBezTo>
                  <a:cubicBezTo>
                    <a:pt x="153466" y="231996"/>
                    <a:pt x="137177" y="216135"/>
                    <a:pt x="121316" y="199845"/>
                  </a:cubicBezTo>
                  <a:cubicBezTo>
                    <a:pt x="117029" y="195559"/>
                    <a:pt x="113171" y="191272"/>
                    <a:pt x="109313" y="186556"/>
                  </a:cubicBezTo>
                  <a:cubicBezTo>
                    <a:pt x="107169" y="183984"/>
                    <a:pt x="105883" y="183984"/>
                    <a:pt x="105026" y="187414"/>
                  </a:cubicBezTo>
                  <a:cubicBezTo>
                    <a:pt x="103740" y="191700"/>
                    <a:pt x="102454" y="196416"/>
                    <a:pt x="100739" y="200703"/>
                  </a:cubicBezTo>
                  <a:cubicBezTo>
                    <a:pt x="98167" y="207562"/>
                    <a:pt x="93023" y="210562"/>
                    <a:pt x="85735" y="208419"/>
                  </a:cubicBezTo>
                  <a:cubicBezTo>
                    <a:pt x="60015" y="201131"/>
                    <a:pt x="34723" y="193844"/>
                    <a:pt x="9002" y="186556"/>
                  </a:cubicBezTo>
                  <a:cubicBezTo>
                    <a:pt x="1715" y="184842"/>
                    <a:pt x="0" y="181841"/>
                    <a:pt x="0" y="173696"/>
                  </a:cubicBezTo>
                  <a:close/>
                  <a:moveTo>
                    <a:pt x="176615" y="49808"/>
                  </a:moveTo>
                  <a:cubicBezTo>
                    <a:pt x="168470" y="50666"/>
                    <a:pt x="158610" y="51952"/>
                    <a:pt x="149180" y="52809"/>
                  </a:cubicBezTo>
                  <a:cubicBezTo>
                    <a:pt x="144464" y="53238"/>
                    <a:pt x="141892" y="55381"/>
                    <a:pt x="140606" y="60097"/>
                  </a:cubicBezTo>
                  <a:cubicBezTo>
                    <a:pt x="132890" y="87961"/>
                    <a:pt x="125174" y="116253"/>
                    <a:pt x="117029" y="143689"/>
                  </a:cubicBezTo>
                  <a:cubicBezTo>
                    <a:pt x="114885" y="150548"/>
                    <a:pt x="116600" y="155692"/>
                    <a:pt x="120030" y="160836"/>
                  </a:cubicBezTo>
                  <a:cubicBezTo>
                    <a:pt x="126888" y="170695"/>
                    <a:pt x="134605" y="179698"/>
                    <a:pt x="143178" y="188271"/>
                  </a:cubicBezTo>
                  <a:cubicBezTo>
                    <a:pt x="170613" y="216564"/>
                    <a:pt x="200621" y="241856"/>
                    <a:pt x="231486" y="265862"/>
                  </a:cubicBezTo>
                  <a:cubicBezTo>
                    <a:pt x="234058" y="267576"/>
                    <a:pt x="236201" y="269291"/>
                    <a:pt x="239202" y="269720"/>
                  </a:cubicBezTo>
                  <a:cubicBezTo>
                    <a:pt x="244346" y="270577"/>
                    <a:pt x="248204" y="267148"/>
                    <a:pt x="247775" y="262003"/>
                  </a:cubicBezTo>
                  <a:cubicBezTo>
                    <a:pt x="247775" y="258574"/>
                    <a:pt x="246061" y="256431"/>
                    <a:pt x="243917" y="254287"/>
                  </a:cubicBezTo>
                  <a:cubicBezTo>
                    <a:pt x="238773" y="249143"/>
                    <a:pt x="233200" y="243999"/>
                    <a:pt x="228056" y="238426"/>
                  </a:cubicBezTo>
                  <a:cubicBezTo>
                    <a:pt x="222483" y="232853"/>
                    <a:pt x="222055" y="225995"/>
                    <a:pt x="226770" y="220851"/>
                  </a:cubicBezTo>
                  <a:cubicBezTo>
                    <a:pt x="231057" y="215706"/>
                    <a:pt x="237058" y="215278"/>
                    <a:pt x="243488" y="219993"/>
                  </a:cubicBezTo>
                  <a:cubicBezTo>
                    <a:pt x="248204" y="223851"/>
                    <a:pt x="252919" y="227709"/>
                    <a:pt x="257635" y="231996"/>
                  </a:cubicBezTo>
                  <a:cubicBezTo>
                    <a:pt x="268352" y="240998"/>
                    <a:pt x="278640" y="250429"/>
                    <a:pt x="289357" y="259431"/>
                  </a:cubicBezTo>
                  <a:cubicBezTo>
                    <a:pt x="294072" y="263290"/>
                    <a:pt x="299216" y="263290"/>
                    <a:pt x="303075" y="259431"/>
                  </a:cubicBezTo>
                  <a:cubicBezTo>
                    <a:pt x="306504" y="256002"/>
                    <a:pt x="306504" y="249572"/>
                    <a:pt x="302217" y="245285"/>
                  </a:cubicBezTo>
                  <a:cubicBezTo>
                    <a:pt x="300502" y="243570"/>
                    <a:pt x="298359" y="241427"/>
                    <a:pt x="296644" y="240141"/>
                  </a:cubicBezTo>
                  <a:cubicBezTo>
                    <a:pt x="285927" y="231139"/>
                    <a:pt x="275211" y="222565"/>
                    <a:pt x="264494" y="213563"/>
                  </a:cubicBezTo>
                  <a:cubicBezTo>
                    <a:pt x="260636" y="210134"/>
                    <a:pt x="258063" y="206276"/>
                    <a:pt x="258921" y="200703"/>
                  </a:cubicBezTo>
                  <a:cubicBezTo>
                    <a:pt x="259778" y="195559"/>
                    <a:pt x="263636" y="192987"/>
                    <a:pt x="268352" y="191272"/>
                  </a:cubicBezTo>
                  <a:cubicBezTo>
                    <a:pt x="273496" y="189557"/>
                    <a:pt x="277354" y="192987"/>
                    <a:pt x="280783" y="195987"/>
                  </a:cubicBezTo>
                  <a:cubicBezTo>
                    <a:pt x="296216" y="208848"/>
                    <a:pt x="311648" y="221708"/>
                    <a:pt x="327080" y="234568"/>
                  </a:cubicBezTo>
                  <a:cubicBezTo>
                    <a:pt x="332653" y="238855"/>
                    <a:pt x="339512" y="238855"/>
                    <a:pt x="343370" y="234568"/>
                  </a:cubicBezTo>
                  <a:cubicBezTo>
                    <a:pt x="347657" y="229853"/>
                    <a:pt x="347228" y="223851"/>
                    <a:pt x="341227" y="218278"/>
                  </a:cubicBezTo>
                  <a:cubicBezTo>
                    <a:pt x="332225" y="210134"/>
                    <a:pt x="323222" y="202846"/>
                    <a:pt x="314220" y="195130"/>
                  </a:cubicBezTo>
                  <a:cubicBezTo>
                    <a:pt x="307790" y="189128"/>
                    <a:pt x="300074" y="184842"/>
                    <a:pt x="294930" y="177554"/>
                  </a:cubicBezTo>
                  <a:cubicBezTo>
                    <a:pt x="291500" y="173267"/>
                    <a:pt x="292358" y="167695"/>
                    <a:pt x="295787" y="163836"/>
                  </a:cubicBezTo>
                  <a:cubicBezTo>
                    <a:pt x="300074" y="159121"/>
                    <a:pt x="304789" y="158264"/>
                    <a:pt x="309933" y="160836"/>
                  </a:cubicBezTo>
                  <a:cubicBezTo>
                    <a:pt x="312077" y="162122"/>
                    <a:pt x="314220" y="163408"/>
                    <a:pt x="315935" y="165123"/>
                  </a:cubicBezTo>
                  <a:cubicBezTo>
                    <a:pt x="330081" y="176697"/>
                    <a:pt x="344228" y="188700"/>
                    <a:pt x="358374" y="200703"/>
                  </a:cubicBezTo>
                  <a:cubicBezTo>
                    <a:pt x="364375" y="205847"/>
                    <a:pt x="371234" y="205847"/>
                    <a:pt x="375521" y="201131"/>
                  </a:cubicBezTo>
                  <a:cubicBezTo>
                    <a:pt x="379808" y="195987"/>
                    <a:pt x="378522" y="189128"/>
                    <a:pt x="372520" y="183984"/>
                  </a:cubicBezTo>
                  <a:cubicBezTo>
                    <a:pt x="341655" y="158692"/>
                    <a:pt x="310791" y="132972"/>
                    <a:pt x="279926" y="107680"/>
                  </a:cubicBezTo>
                  <a:cubicBezTo>
                    <a:pt x="273925" y="102536"/>
                    <a:pt x="266637" y="99964"/>
                    <a:pt x="258492" y="102536"/>
                  </a:cubicBezTo>
                  <a:cubicBezTo>
                    <a:pt x="250347" y="104679"/>
                    <a:pt x="244346" y="109395"/>
                    <a:pt x="239202" y="115825"/>
                  </a:cubicBezTo>
                  <a:cubicBezTo>
                    <a:pt x="231486" y="125684"/>
                    <a:pt x="222055" y="133400"/>
                    <a:pt x="210052" y="137687"/>
                  </a:cubicBezTo>
                  <a:cubicBezTo>
                    <a:pt x="201478" y="140688"/>
                    <a:pt x="193333" y="140688"/>
                    <a:pt x="185188" y="136830"/>
                  </a:cubicBezTo>
                  <a:cubicBezTo>
                    <a:pt x="171471" y="129971"/>
                    <a:pt x="163326" y="109823"/>
                    <a:pt x="167184" y="93105"/>
                  </a:cubicBezTo>
                  <a:cubicBezTo>
                    <a:pt x="170185" y="78958"/>
                    <a:pt x="175329" y="65669"/>
                    <a:pt x="183902" y="54095"/>
                  </a:cubicBezTo>
                  <a:cubicBezTo>
                    <a:pt x="186474" y="50666"/>
                    <a:pt x="185617" y="49380"/>
                    <a:pt x="181759" y="49808"/>
                  </a:cubicBezTo>
                  <a:cubicBezTo>
                    <a:pt x="180044" y="49808"/>
                    <a:pt x="179187" y="49808"/>
                    <a:pt x="176615" y="49808"/>
                  </a:cubicBezTo>
                  <a:close/>
                  <a:moveTo>
                    <a:pt x="190333" y="99964"/>
                  </a:moveTo>
                  <a:cubicBezTo>
                    <a:pt x="190333" y="106394"/>
                    <a:pt x="189475" y="111967"/>
                    <a:pt x="194619" y="114539"/>
                  </a:cubicBezTo>
                  <a:cubicBezTo>
                    <a:pt x="199763" y="117111"/>
                    <a:pt x="204050" y="114110"/>
                    <a:pt x="208337" y="111109"/>
                  </a:cubicBezTo>
                  <a:cubicBezTo>
                    <a:pt x="214767" y="106394"/>
                    <a:pt x="220340" y="100821"/>
                    <a:pt x="225055" y="94820"/>
                  </a:cubicBezTo>
                  <a:cubicBezTo>
                    <a:pt x="230628" y="87961"/>
                    <a:pt x="236630" y="82817"/>
                    <a:pt x="245203" y="81102"/>
                  </a:cubicBezTo>
                  <a:cubicBezTo>
                    <a:pt x="251633" y="79816"/>
                    <a:pt x="258063" y="78530"/>
                    <a:pt x="264065" y="76386"/>
                  </a:cubicBezTo>
                  <a:cubicBezTo>
                    <a:pt x="270924" y="73814"/>
                    <a:pt x="276925" y="75529"/>
                    <a:pt x="282927" y="80244"/>
                  </a:cubicBezTo>
                  <a:cubicBezTo>
                    <a:pt x="313363" y="105108"/>
                    <a:pt x="343799" y="129971"/>
                    <a:pt x="374235" y="155263"/>
                  </a:cubicBezTo>
                  <a:cubicBezTo>
                    <a:pt x="381951" y="161693"/>
                    <a:pt x="390953" y="167266"/>
                    <a:pt x="396526" y="175839"/>
                  </a:cubicBezTo>
                  <a:cubicBezTo>
                    <a:pt x="398241" y="178840"/>
                    <a:pt x="401242" y="178412"/>
                    <a:pt x="404242" y="177125"/>
                  </a:cubicBezTo>
                  <a:cubicBezTo>
                    <a:pt x="407672" y="175839"/>
                    <a:pt x="405957" y="173267"/>
                    <a:pt x="405528" y="171124"/>
                  </a:cubicBezTo>
                  <a:cubicBezTo>
                    <a:pt x="396097" y="137259"/>
                    <a:pt x="386238" y="102964"/>
                    <a:pt x="376378" y="69099"/>
                  </a:cubicBezTo>
                  <a:cubicBezTo>
                    <a:pt x="374235" y="61383"/>
                    <a:pt x="372520" y="60097"/>
                    <a:pt x="364804" y="63097"/>
                  </a:cubicBezTo>
                  <a:cubicBezTo>
                    <a:pt x="356230" y="66527"/>
                    <a:pt x="348943" y="64812"/>
                    <a:pt x="341227" y="60954"/>
                  </a:cubicBezTo>
                  <a:cubicBezTo>
                    <a:pt x="326223" y="53238"/>
                    <a:pt x="310791" y="46808"/>
                    <a:pt x="294930" y="42092"/>
                  </a:cubicBezTo>
                  <a:cubicBezTo>
                    <a:pt x="283355" y="38663"/>
                    <a:pt x="271352" y="35233"/>
                    <a:pt x="259350" y="36091"/>
                  </a:cubicBezTo>
                  <a:cubicBezTo>
                    <a:pt x="239202" y="37377"/>
                    <a:pt x="221626" y="45950"/>
                    <a:pt x="208337" y="61383"/>
                  </a:cubicBezTo>
                  <a:cubicBezTo>
                    <a:pt x="198049" y="72957"/>
                    <a:pt x="191190" y="85817"/>
                    <a:pt x="190333" y="99964"/>
                  </a:cubicBezTo>
                  <a:close/>
                  <a:moveTo>
                    <a:pt x="119601" y="46379"/>
                  </a:moveTo>
                  <a:cubicBezTo>
                    <a:pt x="120030" y="41664"/>
                    <a:pt x="116600" y="40806"/>
                    <a:pt x="114028" y="39949"/>
                  </a:cubicBezTo>
                  <a:cubicBezTo>
                    <a:pt x="101596" y="36519"/>
                    <a:pt x="89165" y="33090"/>
                    <a:pt x="76733" y="29661"/>
                  </a:cubicBezTo>
                  <a:cubicBezTo>
                    <a:pt x="65159" y="26231"/>
                    <a:pt x="65588" y="26231"/>
                    <a:pt x="62158" y="37805"/>
                  </a:cubicBezTo>
                  <a:cubicBezTo>
                    <a:pt x="54871" y="63955"/>
                    <a:pt x="47583" y="89675"/>
                    <a:pt x="40296" y="115825"/>
                  </a:cubicBezTo>
                  <a:cubicBezTo>
                    <a:pt x="36009" y="130400"/>
                    <a:pt x="32151" y="144975"/>
                    <a:pt x="27864" y="159978"/>
                  </a:cubicBezTo>
                  <a:cubicBezTo>
                    <a:pt x="27007" y="163408"/>
                    <a:pt x="26149" y="166837"/>
                    <a:pt x="30865" y="168123"/>
                  </a:cubicBezTo>
                  <a:cubicBezTo>
                    <a:pt x="45011" y="171981"/>
                    <a:pt x="59586" y="176268"/>
                    <a:pt x="73732" y="180555"/>
                  </a:cubicBezTo>
                  <a:cubicBezTo>
                    <a:pt x="80591" y="182698"/>
                    <a:pt x="81449" y="181841"/>
                    <a:pt x="83592" y="174982"/>
                  </a:cubicBezTo>
                  <a:cubicBezTo>
                    <a:pt x="87021" y="162550"/>
                    <a:pt x="90451" y="150119"/>
                    <a:pt x="93880" y="137687"/>
                  </a:cubicBezTo>
                  <a:cubicBezTo>
                    <a:pt x="100739" y="114110"/>
                    <a:pt x="107598" y="90533"/>
                    <a:pt x="114028" y="66956"/>
                  </a:cubicBezTo>
                  <a:cubicBezTo>
                    <a:pt x="116171" y="59668"/>
                    <a:pt x="117886" y="52809"/>
                    <a:pt x="119601" y="46379"/>
                  </a:cubicBezTo>
                  <a:close/>
                  <a:moveTo>
                    <a:pt x="396955" y="51952"/>
                  </a:moveTo>
                  <a:cubicBezTo>
                    <a:pt x="396955" y="52381"/>
                    <a:pt x="397812" y="54524"/>
                    <a:pt x="398241" y="56667"/>
                  </a:cubicBezTo>
                  <a:cubicBezTo>
                    <a:pt x="405100" y="81102"/>
                    <a:pt x="411958" y="105536"/>
                    <a:pt x="418817" y="129542"/>
                  </a:cubicBezTo>
                  <a:cubicBezTo>
                    <a:pt x="423533" y="146689"/>
                    <a:pt x="428248" y="163408"/>
                    <a:pt x="432964" y="180555"/>
                  </a:cubicBezTo>
                  <a:cubicBezTo>
                    <a:pt x="434250" y="184842"/>
                    <a:pt x="436393" y="186128"/>
                    <a:pt x="440680" y="184842"/>
                  </a:cubicBezTo>
                  <a:cubicBezTo>
                    <a:pt x="455684" y="180555"/>
                    <a:pt x="470259" y="176268"/>
                    <a:pt x="485262" y="172410"/>
                  </a:cubicBezTo>
                  <a:cubicBezTo>
                    <a:pt x="488692" y="171553"/>
                    <a:pt x="489549" y="169409"/>
                    <a:pt x="488692" y="165980"/>
                  </a:cubicBezTo>
                  <a:cubicBezTo>
                    <a:pt x="487406" y="160836"/>
                    <a:pt x="485691" y="155692"/>
                    <a:pt x="484405" y="150548"/>
                  </a:cubicBezTo>
                  <a:cubicBezTo>
                    <a:pt x="477546" y="126113"/>
                    <a:pt x="470687" y="101678"/>
                    <a:pt x="463828" y="76815"/>
                  </a:cubicBezTo>
                  <a:cubicBezTo>
                    <a:pt x="459970" y="63526"/>
                    <a:pt x="456112" y="49808"/>
                    <a:pt x="452254" y="36519"/>
                  </a:cubicBezTo>
                  <a:cubicBezTo>
                    <a:pt x="451397" y="33090"/>
                    <a:pt x="449253" y="30947"/>
                    <a:pt x="445395" y="32233"/>
                  </a:cubicBezTo>
                  <a:cubicBezTo>
                    <a:pt x="430392" y="36519"/>
                    <a:pt x="415817" y="40806"/>
                    <a:pt x="400813" y="45093"/>
                  </a:cubicBezTo>
                  <a:cubicBezTo>
                    <a:pt x="398241" y="45950"/>
                    <a:pt x="396955" y="47236"/>
                    <a:pt x="396955" y="51952"/>
                  </a:cubicBezTo>
                  <a:close/>
                </a:path>
              </a:pathLst>
            </a:custGeom>
            <a:grpFill/>
            <a:ln w="4251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" name="Полилиния 49"/>
            <p:cNvSpPr/>
            <p:nvPr/>
          </p:nvSpPr>
          <p:spPr bwMode="auto">
            <a:xfrm>
              <a:off x="3879890" y="4754858"/>
              <a:ext cx="215624" cy="216099"/>
            </a:xfrm>
            <a:custGeom>
              <a:avLst/>
              <a:gdLst>
                <a:gd name="connsiteX0" fmla="*/ 107598 w 215624"/>
                <a:gd name="connsiteY0" fmla="*/ 216056 h 216099"/>
                <a:gd name="connsiteX1" fmla="*/ 0 w 215624"/>
                <a:gd name="connsiteY1" fmla="*/ 107172 h 216099"/>
                <a:gd name="connsiteX2" fmla="*/ 110599 w 215624"/>
                <a:gd name="connsiteY2" fmla="*/ 3 h 216099"/>
                <a:gd name="connsiteX3" fmla="*/ 215624 w 215624"/>
                <a:gd name="connsiteY3" fmla="*/ 108030 h 216099"/>
                <a:gd name="connsiteX4" fmla="*/ 107598 w 215624"/>
                <a:gd name="connsiteY4" fmla="*/ 216056 h 216099"/>
                <a:gd name="connsiteX5" fmla="*/ 107598 w 215624"/>
                <a:gd name="connsiteY5" fmla="*/ 24866 h 216099"/>
                <a:gd name="connsiteX6" fmla="*/ 24435 w 215624"/>
                <a:gd name="connsiteY6" fmla="*/ 108458 h 216099"/>
                <a:gd name="connsiteX7" fmla="*/ 108884 w 215624"/>
                <a:gd name="connsiteY7" fmla="*/ 192050 h 216099"/>
                <a:gd name="connsiteX8" fmla="*/ 191190 w 215624"/>
                <a:gd name="connsiteY8" fmla="*/ 108887 h 216099"/>
                <a:gd name="connsiteX9" fmla="*/ 107598 w 215624"/>
                <a:gd name="connsiteY9" fmla="*/ 24866 h 216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5624" h="216099" extrusionOk="0">
                  <a:moveTo>
                    <a:pt x="107598" y="216056"/>
                  </a:moveTo>
                  <a:cubicBezTo>
                    <a:pt x="51870" y="216913"/>
                    <a:pt x="0" y="171474"/>
                    <a:pt x="0" y="107172"/>
                  </a:cubicBezTo>
                  <a:cubicBezTo>
                    <a:pt x="0" y="45014"/>
                    <a:pt x="51441" y="-426"/>
                    <a:pt x="110599" y="3"/>
                  </a:cubicBezTo>
                  <a:cubicBezTo>
                    <a:pt x="167613" y="432"/>
                    <a:pt x="215196" y="49730"/>
                    <a:pt x="215624" y="108030"/>
                  </a:cubicBezTo>
                  <a:cubicBezTo>
                    <a:pt x="215624" y="168902"/>
                    <a:pt x="163755" y="217771"/>
                    <a:pt x="107598" y="216056"/>
                  </a:cubicBezTo>
                  <a:close/>
                  <a:moveTo>
                    <a:pt x="107598" y="24866"/>
                  </a:moveTo>
                  <a:cubicBezTo>
                    <a:pt x="62587" y="24009"/>
                    <a:pt x="24435" y="61732"/>
                    <a:pt x="24435" y="108458"/>
                  </a:cubicBezTo>
                  <a:cubicBezTo>
                    <a:pt x="24435" y="154327"/>
                    <a:pt x="60872" y="192479"/>
                    <a:pt x="108884" y="192050"/>
                  </a:cubicBezTo>
                  <a:cubicBezTo>
                    <a:pt x="155181" y="191622"/>
                    <a:pt x="191190" y="156899"/>
                    <a:pt x="191190" y="108887"/>
                  </a:cubicBezTo>
                  <a:cubicBezTo>
                    <a:pt x="191190" y="58732"/>
                    <a:pt x="152180" y="24009"/>
                    <a:pt x="107598" y="24866"/>
                  </a:cubicBezTo>
                  <a:close/>
                </a:path>
              </a:pathLst>
            </a:custGeom>
            <a:grpFill/>
            <a:ln w="4251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" name="Полилиния 50"/>
            <p:cNvSpPr/>
            <p:nvPr/>
          </p:nvSpPr>
          <p:spPr bwMode="auto">
            <a:xfrm>
              <a:off x="3937762" y="4795312"/>
              <a:ext cx="101712" cy="136639"/>
            </a:xfrm>
            <a:custGeom>
              <a:avLst/>
              <a:gdLst>
                <a:gd name="connsiteX0" fmla="*/ 15432 w 101712"/>
                <a:gd name="connsiteY0" fmla="*/ 48714 h 136639"/>
                <a:gd name="connsiteX1" fmla="*/ 15432 w 101712"/>
                <a:gd name="connsiteY1" fmla="*/ 11420 h 136639"/>
                <a:gd name="connsiteX2" fmla="*/ 26578 w 101712"/>
                <a:gd name="connsiteY2" fmla="*/ 274 h 136639"/>
                <a:gd name="connsiteX3" fmla="*/ 69874 w 101712"/>
                <a:gd name="connsiteY3" fmla="*/ 1989 h 136639"/>
                <a:gd name="connsiteX4" fmla="*/ 101596 w 101712"/>
                <a:gd name="connsiteY4" fmla="*/ 37140 h 136639"/>
                <a:gd name="connsiteX5" fmla="*/ 76304 w 101712"/>
                <a:gd name="connsiteY5" fmla="*/ 80865 h 136639"/>
                <a:gd name="connsiteX6" fmla="*/ 45011 w 101712"/>
                <a:gd name="connsiteY6" fmla="*/ 85152 h 136639"/>
                <a:gd name="connsiteX7" fmla="*/ 39010 w 101712"/>
                <a:gd name="connsiteY7" fmla="*/ 85152 h 136639"/>
                <a:gd name="connsiteX8" fmla="*/ 33865 w 101712"/>
                <a:gd name="connsiteY8" fmla="*/ 90725 h 136639"/>
                <a:gd name="connsiteX9" fmla="*/ 39010 w 101712"/>
                <a:gd name="connsiteY9" fmla="*/ 94154 h 136639"/>
                <a:gd name="connsiteX10" fmla="*/ 48869 w 101712"/>
                <a:gd name="connsiteY10" fmla="*/ 103156 h 136639"/>
                <a:gd name="connsiteX11" fmla="*/ 40296 w 101712"/>
                <a:gd name="connsiteY11" fmla="*/ 112159 h 136639"/>
                <a:gd name="connsiteX12" fmla="*/ 33437 w 101712"/>
                <a:gd name="connsiteY12" fmla="*/ 119446 h 136639"/>
                <a:gd name="connsiteX13" fmla="*/ 33437 w 101712"/>
                <a:gd name="connsiteY13" fmla="*/ 128877 h 136639"/>
                <a:gd name="connsiteX14" fmla="*/ 25721 w 101712"/>
                <a:gd name="connsiteY14" fmla="*/ 136593 h 136639"/>
                <a:gd name="connsiteX15" fmla="*/ 15861 w 101712"/>
                <a:gd name="connsiteY15" fmla="*/ 129734 h 136639"/>
                <a:gd name="connsiteX16" fmla="*/ 15432 w 101712"/>
                <a:gd name="connsiteY16" fmla="*/ 119017 h 136639"/>
                <a:gd name="connsiteX17" fmla="*/ 9002 w 101712"/>
                <a:gd name="connsiteY17" fmla="*/ 112159 h 136639"/>
                <a:gd name="connsiteX18" fmla="*/ 0 w 101712"/>
                <a:gd name="connsiteY18" fmla="*/ 102728 h 136639"/>
                <a:gd name="connsiteX19" fmla="*/ 8574 w 101712"/>
                <a:gd name="connsiteY19" fmla="*/ 94154 h 136639"/>
                <a:gd name="connsiteX20" fmla="*/ 15861 w 101712"/>
                <a:gd name="connsiteY20" fmla="*/ 86867 h 136639"/>
                <a:gd name="connsiteX21" fmla="*/ 15432 w 101712"/>
                <a:gd name="connsiteY21" fmla="*/ 48714 h 136639"/>
                <a:gd name="connsiteX22" fmla="*/ 33437 w 101712"/>
                <a:gd name="connsiteY22" fmla="*/ 41856 h 136639"/>
                <a:gd name="connsiteX23" fmla="*/ 33437 w 101712"/>
                <a:gd name="connsiteY23" fmla="*/ 41856 h 136639"/>
                <a:gd name="connsiteX24" fmla="*/ 33437 w 101712"/>
                <a:gd name="connsiteY24" fmla="*/ 60717 h 136639"/>
                <a:gd name="connsiteX25" fmla="*/ 38581 w 101712"/>
                <a:gd name="connsiteY25" fmla="*/ 67576 h 136639"/>
                <a:gd name="connsiteX26" fmla="*/ 63873 w 101712"/>
                <a:gd name="connsiteY26" fmla="*/ 66719 h 136639"/>
                <a:gd name="connsiteX27" fmla="*/ 82306 w 101712"/>
                <a:gd name="connsiteY27" fmla="*/ 37569 h 136639"/>
                <a:gd name="connsiteX28" fmla="*/ 61301 w 101712"/>
                <a:gd name="connsiteY28" fmla="*/ 17421 h 136639"/>
                <a:gd name="connsiteX29" fmla="*/ 40724 w 101712"/>
                <a:gd name="connsiteY29" fmla="*/ 16564 h 136639"/>
                <a:gd name="connsiteX30" fmla="*/ 33008 w 101712"/>
                <a:gd name="connsiteY30" fmla="*/ 24709 h 136639"/>
                <a:gd name="connsiteX31" fmla="*/ 33437 w 101712"/>
                <a:gd name="connsiteY31" fmla="*/ 41856 h 136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01712" h="136639" extrusionOk="0">
                  <a:moveTo>
                    <a:pt x="15432" y="48714"/>
                  </a:moveTo>
                  <a:cubicBezTo>
                    <a:pt x="15432" y="36283"/>
                    <a:pt x="15432" y="23851"/>
                    <a:pt x="15432" y="11420"/>
                  </a:cubicBezTo>
                  <a:cubicBezTo>
                    <a:pt x="15432" y="2846"/>
                    <a:pt x="18004" y="274"/>
                    <a:pt x="26578" y="274"/>
                  </a:cubicBezTo>
                  <a:cubicBezTo>
                    <a:pt x="41153" y="274"/>
                    <a:pt x="55728" y="-1012"/>
                    <a:pt x="69874" y="1989"/>
                  </a:cubicBezTo>
                  <a:cubicBezTo>
                    <a:pt x="88307" y="6275"/>
                    <a:pt x="100310" y="19564"/>
                    <a:pt x="101596" y="37140"/>
                  </a:cubicBezTo>
                  <a:cubicBezTo>
                    <a:pt x="102882" y="57288"/>
                    <a:pt x="93452" y="73578"/>
                    <a:pt x="76304" y="80865"/>
                  </a:cubicBezTo>
                  <a:cubicBezTo>
                    <a:pt x="66016" y="85152"/>
                    <a:pt x="55728" y="85152"/>
                    <a:pt x="45011" y="85152"/>
                  </a:cubicBezTo>
                  <a:cubicBezTo>
                    <a:pt x="42868" y="85152"/>
                    <a:pt x="40724" y="85152"/>
                    <a:pt x="39010" y="85152"/>
                  </a:cubicBezTo>
                  <a:cubicBezTo>
                    <a:pt x="35580" y="85581"/>
                    <a:pt x="33865" y="87295"/>
                    <a:pt x="33865" y="90725"/>
                  </a:cubicBezTo>
                  <a:cubicBezTo>
                    <a:pt x="33865" y="94583"/>
                    <a:pt x="36866" y="93726"/>
                    <a:pt x="39010" y="94154"/>
                  </a:cubicBezTo>
                  <a:cubicBezTo>
                    <a:pt x="47583" y="94583"/>
                    <a:pt x="48869" y="95440"/>
                    <a:pt x="48869" y="103156"/>
                  </a:cubicBezTo>
                  <a:cubicBezTo>
                    <a:pt x="48869" y="110444"/>
                    <a:pt x="47583" y="112159"/>
                    <a:pt x="40296" y="112159"/>
                  </a:cubicBezTo>
                  <a:cubicBezTo>
                    <a:pt x="34723" y="112159"/>
                    <a:pt x="33008" y="114302"/>
                    <a:pt x="33437" y="119446"/>
                  </a:cubicBezTo>
                  <a:cubicBezTo>
                    <a:pt x="33865" y="122447"/>
                    <a:pt x="33437" y="125876"/>
                    <a:pt x="33437" y="128877"/>
                  </a:cubicBezTo>
                  <a:cubicBezTo>
                    <a:pt x="33008" y="133592"/>
                    <a:pt x="30436" y="136593"/>
                    <a:pt x="25721" y="136593"/>
                  </a:cubicBezTo>
                  <a:cubicBezTo>
                    <a:pt x="20577" y="137022"/>
                    <a:pt x="16718" y="134450"/>
                    <a:pt x="15861" y="129734"/>
                  </a:cubicBezTo>
                  <a:cubicBezTo>
                    <a:pt x="15432" y="126305"/>
                    <a:pt x="15432" y="122876"/>
                    <a:pt x="15432" y="119017"/>
                  </a:cubicBezTo>
                  <a:cubicBezTo>
                    <a:pt x="15861" y="114302"/>
                    <a:pt x="14146" y="111730"/>
                    <a:pt x="9002" y="112159"/>
                  </a:cubicBezTo>
                  <a:cubicBezTo>
                    <a:pt x="429" y="112159"/>
                    <a:pt x="0" y="111301"/>
                    <a:pt x="0" y="102728"/>
                  </a:cubicBezTo>
                  <a:cubicBezTo>
                    <a:pt x="0" y="95440"/>
                    <a:pt x="857" y="94154"/>
                    <a:pt x="8574" y="94154"/>
                  </a:cubicBezTo>
                  <a:cubicBezTo>
                    <a:pt x="14146" y="94583"/>
                    <a:pt x="15861" y="92439"/>
                    <a:pt x="15861" y="86867"/>
                  </a:cubicBezTo>
                  <a:cubicBezTo>
                    <a:pt x="15432" y="74006"/>
                    <a:pt x="15432" y="61146"/>
                    <a:pt x="15432" y="48714"/>
                  </a:cubicBezTo>
                  <a:close/>
                  <a:moveTo>
                    <a:pt x="33437" y="41856"/>
                  </a:moveTo>
                  <a:cubicBezTo>
                    <a:pt x="33437" y="41856"/>
                    <a:pt x="33437" y="41856"/>
                    <a:pt x="33437" y="41856"/>
                  </a:cubicBezTo>
                  <a:cubicBezTo>
                    <a:pt x="33437" y="48286"/>
                    <a:pt x="33437" y="54287"/>
                    <a:pt x="33437" y="60717"/>
                  </a:cubicBezTo>
                  <a:cubicBezTo>
                    <a:pt x="33437" y="64147"/>
                    <a:pt x="34723" y="67148"/>
                    <a:pt x="38581" y="67576"/>
                  </a:cubicBezTo>
                  <a:cubicBezTo>
                    <a:pt x="47154" y="68005"/>
                    <a:pt x="55728" y="68862"/>
                    <a:pt x="63873" y="66719"/>
                  </a:cubicBezTo>
                  <a:cubicBezTo>
                    <a:pt x="77591" y="62861"/>
                    <a:pt x="83163" y="53859"/>
                    <a:pt x="82306" y="37569"/>
                  </a:cubicBezTo>
                  <a:cubicBezTo>
                    <a:pt x="81877" y="26852"/>
                    <a:pt x="74161" y="19564"/>
                    <a:pt x="61301" y="17421"/>
                  </a:cubicBezTo>
                  <a:cubicBezTo>
                    <a:pt x="54442" y="16135"/>
                    <a:pt x="47583" y="16992"/>
                    <a:pt x="40724" y="16564"/>
                  </a:cubicBezTo>
                  <a:cubicBezTo>
                    <a:pt x="35152" y="16564"/>
                    <a:pt x="33008" y="19136"/>
                    <a:pt x="33008" y="24709"/>
                  </a:cubicBezTo>
                  <a:cubicBezTo>
                    <a:pt x="33437" y="30281"/>
                    <a:pt x="33437" y="36283"/>
                    <a:pt x="33437" y="41856"/>
                  </a:cubicBezTo>
                  <a:close/>
                </a:path>
              </a:pathLst>
            </a:custGeom>
            <a:grpFill/>
            <a:ln w="4251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2" name="Прямоугольник: скругленные углы 41"/>
          <p:cNvSpPr/>
          <p:nvPr/>
        </p:nvSpPr>
        <p:spPr bwMode="auto">
          <a:xfrm>
            <a:off x="1896310" y="12371952"/>
            <a:ext cx="6896189" cy="2317361"/>
          </a:xfrm>
          <a:prstGeom prst="roundRect">
            <a:avLst>
              <a:gd name="adj" fmla="val 7245"/>
            </a:avLst>
          </a:prstGeom>
          <a:ln>
            <a:solidFill>
              <a:srgbClr val="006AB3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r>
              <a:rPr lang="ru-RU" sz="4300" dirty="0">
                <a:solidFill>
                  <a:schemeClr val="accent2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Подготовка схемы расположения земельного участка</a:t>
            </a:r>
            <a:endParaRPr lang="ru-RU" sz="4300" dirty="0">
              <a:solidFill>
                <a:schemeClr val="accent2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55" name="Прямоугольник: скругленные углы 41"/>
          <p:cNvSpPr/>
          <p:nvPr/>
        </p:nvSpPr>
        <p:spPr bwMode="auto">
          <a:xfrm>
            <a:off x="9402285" y="12364850"/>
            <a:ext cx="6296085" cy="2317361"/>
          </a:xfrm>
          <a:prstGeom prst="roundRect">
            <a:avLst>
              <a:gd name="adj" fmla="val 7245"/>
            </a:avLst>
          </a:prstGeom>
          <a:ln>
            <a:solidFill>
              <a:srgbClr val="006AB3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r>
              <a:rPr lang="ru-RU" sz="4300" dirty="0">
                <a:solidFill>
                  <a:schemeClr val="accent2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Подготовка технического плана</a:t>
            </a:r>
            <a:endParaRPr lang="ru-RU" sz="4300" dirty="0">
              <a:solidFill>
                <a:schemeClr val="accent2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56" name="Прямоугольник: скругленные углы 41"/>
          <p:cNvSpPr/>
          <p:nvPr/>
        </p:nvSpPr>
        <p:spPr bwMode="auto">
          <a:xfrm>
            <a:off x="16226389" y="12325739"/>
            <a:ext cx="6811217" cy="2317361"/>
          </a:xfrm>
          <a:prstGeom prst="roundRect">
            <a:avLst>
              <a:gd name="adj" fmla="val 7245"/>
            </a:avLst>
          </a:prstGeom>
          <a:ln>
            <a:solidFill>
              <a:srgbClr val="006AB3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r>
              <a:rPr lang="ru-RU" sz="4300" dirty="0">
                <a:solidFill>
                  <a:schemeClr val="accent2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Подготовка технического паспорта</a:t>
            </a:r>
            <a:endParaRPr lang="ru-RU" sz="4300" dirty="0">
              <a:solidFill>
                <a:schemeClr val="accent2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57" name="Прямоугольник: скругленные углы 41"/>
          <p:cNvSpPr/>
          <p:nvPr/>
        </p:nvSpPr>
        <p:spPr bwMode="auto">
          <a:xfrm>
            <a:off x="23466746" y="12262528"/>
            <a:ext cx="7060820" cy="2317361"/>
          </a:xfrm>
          <a:prstGeom prst="roundRect">
            <a:avLst>
              <a:gd name="adj" fmla="val 7245"/>
            </a:avLst>
          </a:prstGeom>
          <a:ln>
            <a:solidFill>
              <a:srgbClr val="006AB3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r>
              <a:rPr lang="ru-RU" sz="4300" dirty="0">
                <a:solidFill>
                  <a:schemeClr val="accent2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Комплексные кадастровые работы</a:t>
            </a:r>
            <a:endParaRPr lang="ru-RU" sz="4300" dirty="0">
              <a:solidFill>
                <a:schemeClr val="accent2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62" name="Прямоугольник: скругленные углы 41"/>
          <p:cNvSpPr/>
          <p:nvPr/>
        </p:nvSpPr>
        <p:spPr bwMode="auto">
          <a:xfrm>
            <a:off x="1867998" y="15056682"/>
            <a:ext cx="8335065" cy="2111099"/>
          </a:xfrm>
          <a:prstGeom prst="roundRect">
            <a:avLst>
              <a:gd name="adj" fmla="val 7245"/>
            </a:avLst>
          </a:prstGeom>
          <a:ln>
            <a:solidFill>
              <a:srgbClr val="006AB3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r>
              <a:rPr lang="ru-RU" sz="4300" dirty="0">
                <a:solidFill>
                  <a:schemeClr val="accent2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Подготовка проектов межевания территорий</a:t>
            </a:r>
            <a:endParaRPr lang="ru-RU" sz="4300" dirty="0">
              <a:solidFill>
                <a:schemeClr val="accent2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64" name="Прямоугольник: скругленные углы 41"/>
          <p:cNvSpPr/>
          <p:nvPr/>
        </p:nvSpPr>
        <p:spPr bwMode="auto">
          <a:xfrm>
            <a:off x="21686063" y="14986364"/>
            <a:ext cx="8898580" cy="2111099"/>
          </a:xfrm>
          <a:prstGeom prst="roundRect">
            <a:avLst>
              <a:gd name="adj" fmla="val 7245"/>
            </a:avLst>
          </a:prstGeom>
          <a:ln>
            <a:solidFill>
              <a:srgbClr val="006AB3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r>
              <a:rPr lang="ru-RU" sz="4300" dirty="0">
                <a:solidFill>
                  <a:schemeClr val="accent2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Подготовка проектов планировки территорий</a:t>
            </a:r>
            <a:endParaRPr lang="ru-RU" sz="4300" dirty="0">
              <a:solidFill>
                <a:schemeClr val="accent2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37" name="Title 2"/>
          <p:cNvSpPr txBox="1"/>
          <p:nvPr/>
        </p:nvSpPr>
        <p:spPr bwMode="auto">
          <a:xfrm>
            <a:off x="22985972" y="621792"/>
            <a:ext cx="9112040" cy="1428555"/>
          </a:xfrm>
          <a:prstGeom prst="rect">
            <a:avLst/>
          </a:prstGeom>
        </p:spPr>
        <p:txBody>
          <a:bodyPr vert="horz" lIns="278078" tIns="139039" rIns="278078" bIns="139039" rtlCol="0" anchor="ctr">
            <a:noAutofit/>
          </a:bodyPr>
          <a:lstStyle>
            <a:lvl1pPr algn="l" defTabSz="914400" rtl="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  <a:spcAft>
                <a:spcPts val="3041"/>
              </a:spcAft>
            </a:pPr>
            <a:r>
              <a:rPr lang="ru-RU" sz="6100" b="1" dirty="0">
                <a:solidFill>
                  <a:srgbClr val="0070C0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Обращаем внимание!</a:t>
            </a:r>
            <a:endParaRPr lang="ru-RU" sz="6100" b="1" dirty="0">
              <a:solidFill>
                <a:srgbClr val="0070C0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sp>
        <p:nvSpPr>
          <p:cNvPr id="23" name="Прямоугольник: скругленные углы 41"/>
          <p:cNvSpPr/>
          <p:nvPr/>
        </p:nvSpPr>
        <p:spPr bwMode="auto">
          <a:xfrm>
            <a:off x="10801477" y="15044965"/>
            <a:ext cx="10203054" cy="2111099"/>
          </a:xfrm>
          <a:prstGeom prst="roundRect">
            <a:avLst>
              <a:gd name="adj" fmla="val 7245"/>
            </a:avLst>
          </a:prstGeom>
          <a:ln>
            <a:solidFill>
              <a:srgbClr val="006AB3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8078" tIns="139039" rIns="278078" bIns="139039" rtlCol="0" anchor="ctr"/>
          <a:lstStyle/>
          <a:p>
            <a:pPr algn="ctr">
              <a:defRPr/>
            </a:pPr>
            <a:r>
              <a:rPr lang="ru-RU" sz="4300" dirty="0">
                <a:solidFill>
                  <a:schemeClr val="accent2"/>
                </a:solidFill>
                <a:latin typeface="Inter Medium" pitchFamily="50" charset="0"/>
                <a:ea typeface="Inter Medium" pitchFamily="50" charset="0"/>
                <a:cs typeface="Inter Medium" pitchFamily="50" charset="0"/>
              </a:rPr>
              <a:t>Подготовка Акта обследования</a:t>
            </a:r>
            <a:endParaRPr lang="ru-RU" sz="4300" dirty="0">
              <a:solidFill>
                <a:schemeClr val="accent2"/>
              </a:solidFill>
              <a:latin typeface="Inter Medium" pitchFamily="50" charset="0"/>
              <a:ea typeface="Inter Medium" pitchFamily="50" charset="0"/>
              <a:cs typeface="Inter Medium" pitchFamily="50" charset="0"/>
            </a:endParaRPr>
          </a:p>
        </p:txBody>
      </p:sp>
      <p:pic>
        <p:nvPicPr>
          <p:cNvPr id="1026" name="Picture 2" descr="C:\Users\SherbakovaOE\Desktop\image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5" t="11112" r="21595" b="63251"/>
          <a:stretch/>
        </p:blipFill>
        <p:spPr bwMode="auto">
          <a:xfrm>
            <a:off x="475487" y="0"/>
            <a:ext cx="8578735" cy="2633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">
  <a:themeElements>
    <a:clrScheme name="Пользовательские 2">
      <a:dk1>
        <a:srgbClr val="252525"/>
      </a:dk1>
      <a:lt1>
        <a:srgbClr val="FFFFFF"/>
      </a:lt1>
      <a:dk2>
        <a:srgbClr val="0967B0"/>
      </a:dk2>
      <a:lt2>
        <a:srgbClr val="ECF2FA"/>
      </a:lt2>
      <a:accent1>
        <a:srgbClr val="0969B3"/>
      </a:accent1>
      <a:accent2>
        <a:srgbClr val="0959D8"/>
      </a:accent2>
      <a:accent3>
        <a:srgbClr val="119DDD"/>
      </a:accent3>
      <a:accent4>
        <a:srgbClr val="16CC99"/>
      </a:accent4>
      <a:accent5>
        <a:srgbClr val="ECF2FA"/>
      </a:accent5>
      <a:accent6>
        <a:srgbClr val="3B3C3A"/>
      </a:accent6>
      <a:hlink>
        <a:srgbClr val="0969B3"/>
      </a:hlink>
      <a:folHlink>
        <a:srgbClr val="3B3C3A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114</Words>
  <Application>Microsoft Office PowerPoint</Application>
  <PresentationFormat>Произвольный</PresentationFormat>
  <Paragraphs>16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Шаблон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Цифровая  трансформация  и реинжиниринг бизнес-процессов</dc:title>
  <dc:creator>Григорян Аркадий Робертович</dc:creator>
  <cp:lastModifiedBy>SherbakovaOE</cp:lastModifiedBy>
  <cp:revision>967</cp:revision>
  <dcterms:created xsi:type="dcterms:W3CDTF">2020-12-17T18:43:20Z</dcterms:created>
  <dcterms:modified xsi:type="dcterms:W3CDTF">2025-10-27T03:30:01Z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2020-12-17T00:00:00Z</vt:filetime>
  </property>
  <property fmtid="{D5CDD505-2E9C-101B-9397-08002B2CF9AE}" pid="3" name="LastSaved">
    <vt:filetime>2020-12-17T00:00:00Z</vt:filetime>
  </property>
  <property fmtid="{D5CDD505-2E9C-101B-9397-08002B2CF9AE}" pid="4" name="NXPowerLiteLastOptimized">
    <vt:lpwstr>53052837</vt:lpwstr>
  </property>
  <property fmtid="{D5CDD505-2E9C-101B-9397-08002B2CF9AE}" pid="5" name="NXPowerLiteSettings">
    <vt:lpwstr>C700052003A000</vt:lpwstr>
  </property>
  <property fmtid="{D5CDD505-2E9C-101B-9397-08002B2CF9AE}" pid="6" name="NXPowerLiteVersion">
    <vt:lpwstr>D8.0.8</vt:lpwstr>
  </property>
</Properties>
</file>