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2" r:id="rId2"/>
    <p:sldId id="395" r:id="rId3"/>
    <p:sldId id="402" r:id="rId4"/>
    <p:sldId id="403" r:id="rId5"/>
    <p:sldId id="406" r:id="rId6"/>
    <p:sldId id="404" r:id="rId7"/>
    <p:sldId id="405" r:id="rId8"/>
    <p:sldId id="407" r:id="rId9"/>
    <p:sldId id="39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7B5"/>
    <a:srgbClr val="A0D4A4"/>
    <a:srgbClr val="EAEFF7"/>
    <a:srgbClr val="D2DEEF"/>
    <a:srgbClr val="4679A7"/>
    <a:srgbClr val="E87A30"/>
    <a:srgbClr val="FF9933"/>
    <a:srgbClr val="FF5050"/>
    <a:srgbClr val="8ECC9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5" autoAdjust="0"/>
    <p:restoredTop sz="94075" autoAdjust="0"/>
  </p:normalViewPr>
  <p:slideViewPr>
    <p:cSldViewPr snapToGrid="0">
      <p:cViewPr varScale="1">
        <p:scale>
          <a:sx n="107" d="100"/>
          <a:sy n="107" d="100"/>
        </p:scale>
        <p:origin x="11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13E16EC-CFBF-420D-B6A2-1735A5D94F59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DE9698E-C00E-4B2D-A0DA-4316A9494A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2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2713" y="798513"/>
            <a:ext cx="7097713" cy="3992562"/>
          </a:xfrm>
          <a:prstGeom prst="rect">
            <a:avLst/>
          </a:prstGeom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73365" y="5157555"/>
            <a:ext cx="5389254" cy="4218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spc="-1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3815976" y="10181057"/>
            <a:ext cx="2918540" cy="5346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1" tIns="44996" rIns="89991" bIns="44996" anchor="b">
            <a:noAutofit/>
          </a:bodyPr>
          <a:lstStyle/>
          <a:p>
            <a:pPr algn="r">
              <a:lnSpc>
                <a:spcPct val="100000"/>
              </a:lnSpc>
            </a:pPr>
            <a:fld id="{1F9FD5AF-8368-4805-9F90-8D831CA22589}" type="slidenum">
              <a:rPr lang="ru-RU" sz="1200" spc="-1">
                <a:solidFill>
                  <a:srgbClr val="000000"/>
                </a:solidFill>
                <a:latin typeface="Calibri"/>
              </a:rPr>
              <a:t>1</a:t>
            </a:fld>
            <a:endParaRPr lang="ru-RU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27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698E-C00E-4B2D-A0DA-4316A9494A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0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A196-BF57-48F1-BC2C-3062B379C505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C108-2F95-4643-B2A7-A8B06A703CA8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847897"/>
            <a:ext cx="2628900" cy="5329066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847897"/>
            <a:ext cx="7734300" cy="53290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5B1D-0AEB-4151-A63A-B35BCEB0C4B1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8BA1-9F27-41E0-9820-80EE087E164A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0A23-38C0-4FC0-846F-ABDCFD797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9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6E6-60CE-4BB5-9F0B-F0048A42A36B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8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1856-E6F5-44FB-B830-656C5E816BDB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2B0C-4C6A-432F-8C85-8832E302548E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3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723207"/>
            <a:ext cx="10515600" cy="96748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8226-9D71-406F-A7D6-2BDE835DDEA2}" type="datetime1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C291-F6CF-426F-8EA6-EFA1C9E78DB2}" type="datetime1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6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5324-2CD4-401B-A2C7-9BC51D150EDE}" type="datetime1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A08A-345D-44DB-A494-F24431886EFD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DCDF-6D35-4092-AA5D-7807B0915A3B}" type="datetime1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838200" y="162195"/>
            <a:ext cx="113538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1"/>
          <p:cNvSpPr txBox="1">
            <a:spLocks/>
          </p:cNvSpPr>
          <p:nvPr userDrawn="1"/>
        </p:nvSpPr>
        <p:spPr>
          <a:xfrm>
            <a:off x="11730039" y="6483927"/>
            <a:ext cx="461962" cy="3740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5EA53-E373-4181-BADD-D887A19FBCC1}" type="slidenum">
              <a:rPr lang="ru-RU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8005-E615-4421-83E1-147E2F93A656}" type="datetime1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EA53-E373-4181-BADD-D887A19F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8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680" y="3114480"/>
            <a:ext cx="12190320" cy="95265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800" b="1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</a:t>
            </a:r>
            <a:r>
              <a:rPr lang="ru-RU" sz="2800" b="1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 национальных проектов</a:t>
            </a:r>
          </a:p>
          <a:p>
            <a:pPr algn="ctr"/>
            <a:r>
              <a:rPr lang="ru-RU" sz="2800" b="1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800" b="1" strike="noStrike" cap="all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2018-2024</a:t>
            </a:r>
            <a:r>
              <a:rPr lang="ru-RU" sz="2800" b="1" strike="noStrike" cap="all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годах</a:t>
            </a:r>
            <a:endParaRPr lang="ru-RU" sz="2800" b="1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98" name="Picture 2" descr="http://gerb.rossel.ru/data/Image/catalog_symb/11.jpg"/>
          <p:cNvPicPr/>
          <p:nvPr/>
        </p:nvPicPr>
        <p:blipFill>
          <a:blip r:embed="rId3"/>
          <a:stretch/>
        </p:blipFill>
        <p:spPr>
          <a:xfrm>
            <a:off x="5433600" y="1127162"/>
            <a:ext cx="1326480" cy="981907"/>
          </a:xfrm>
          <a:prstGeom prst="rect">
            <a:avLst/>
          </a:prstGeom>
          <a:ln w="9360"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3283702" y="2109069"/>
            <a:ext cx="53744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7609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Свердловская область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5433600" y="5189061"/>
            <a:ext cx="6768099" cy="430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pc="-1" dirty="0" smtClean="0">
                <a:latin typeface="Liberation Serif" panose="02020603050405020304" pitchFamily="18" charset="0"/>
                <a:ea typeface="DejaVu Sans"/>
                <a:cs typeface="DejaVu Sans"/>
              </a:rPr>
              <a:t>Березовский муниципальный округ</a:t>
            </a:r>
            <a:endParaRPr kumimoji="0" lang="ru-RU" sz="2800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Liberation Serif" panose="02020603050405020304" pitchFamily="18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76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2018-2024 </a:t>
            </a: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71365" y="1845730"/>
            <a:ext cx="788317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комплексных мероприятий по благоустройству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территорий в период с 2018-2024 годы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ежегодно повышается индекс качества городской среды, формируемый Министерством строительства и жилищно-коммунального хозяйства Российской Федерации. </a:t>
            </a:r>
          </a:p>
          <a:p>
            <a:pPr indent="4572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Березовский муниципальный округ входит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категорию «город с благоприятной городской средой».  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2017 по 2024 годы выполнено благоустройство 6 дворовых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906" y="1054183"/>
            <a:ext cx="11779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на территории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муниципального округа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2018–2030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</a:t>
            </a:r>
            <a:endParaRPr lang="ru-RU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" y="4068977"/>
            <a:ext cx="3575623" cy="2385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4" y="1717439"/>
            <a:ext cx="3620058" cy="2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5418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благоустроено 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690" y="1435711"/>
            <a:ext cx="48114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г.Березовский ул. Гагарина,5,7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г.Березовский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Гагарина,2,2а,2б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г.Березовский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Спортивная,2,4-ул.Брусницына,3,5,6-ул.Гагарина,15/4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г.Березовский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Овощное отделение,8,11,11а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г.Березовский 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Золоторудная,2,4,6-пр-кт Александровский,5,5а,7,9,11-ул.Старателей,2,4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8" y="4118214"/>
            <a:ext cx="3620898" cy="253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flipH="1">
            <a:off x="7948847" y="1586754"/>
            <a:ext cx="305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2" y="1962070"/>
            <a:ext cx="3405264" cy="39303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91" y="1932586"/>
            <a:ext cx="2991971" cy="39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328" y="1233476"/>
            <a:ext cx="1192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благоустроена 1 дворовая территория по адресу: г.Березовский, ул.Гагарина,29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2" y="1786155"/>
            <a:ext cx="3566832" cy="475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1" y="1812879"/>
            <a:ext cx="6167717" cy="47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5418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2018-2024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благоустроено 3 общественные территории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 flipH="1">
            <a:off x="555812" y="1653565"/>
            <a:ext cx="310178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Тропа </a:t>
            </a:r>
            <a:r>
              <a:rPr lang="ru-RU" sz="2000" dirty="0" smtClean="0">
                <a:solidFill>
                  <a:schemeClr val="tx1"/>
                </a:solidFill>
              </a:rPr>
              <a:t>Здоровья 2018 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5" y="2112512"/>
            <a:ext cx="4953739" cy="3715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12" y="2053675"/>
            <a:ext cx="5032188" cy="37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35314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413" y="1264025"/>
            <a:ext cx="619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п.Ключевск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домами ул.Молодежная,1 и ул.Строителей,6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3" y="2214282"/>
            <a:ext cx="5453806" cy="36486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4" y="2214283"/>
            <a:ext cx="4885765" cy="36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6801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«Парк Победы» годы реализации 2020-2022 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4604"/>
            <a:ext cx="5943600" cy="4765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6909" y="1998119"/>
            <a:ext cx="4799051" cy="4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6801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 «Уют-Сити» Малахитовый Бульвар сроки реализации 2020-2021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4" y="1766047"/>
            <a:ext cx="5259854" cy="3971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61" y="1873622"/>
            <a:ext cx="4910095" cy="38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0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1054183"/>
            <a:ext cx="1219200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20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Победитель Всероссийского конкурса лучших проектов создания комфортной городской среды «Благоустройство </a:t>
            </a:r>
            <a:r>
              <a:rPr lang="ru-RU" sz="2000" b="1" spc="-1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ул.Театральная</a:t>
            </a:r>
            <a:r>
              <a:rPr lang="ru-RU" sz="20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от </a:t>
            </a:r>
            <a:r>
              <a:rPr lang="ru-RU" sz="2000" b="1" spc="-1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ул.Строителей</a:t>
            </a:r>
            <a:r>
              <a:rPr lang="ru-RU" sz="20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до </a:t>
            </a:r>
            <a:r>
              <a:rPr lang="ru-RU" sz="2000" b="1" spc="-1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ул.Брусницына</a:t>
            </a:r>
            <a:r>
              <a:rPr lang="ru-RU" sz="2000" b="1" spc="-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, включая торговую площадь» сроки реализации 2023-2024 годы</a:t>
            </a:r>
            <a:endParaRPr lang="ru-RU" sz="2000" b="1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4146"/>
            <a:ext cx="12192000" cy="1058329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национальных проектов</a:t>
            </a:r>
            <a:b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2019-2024 годах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2308" b="7683"/>
          <a:stretch/>
        </p:blipFill>
        <p:spPr>
          <a:xfrm>
            <a:off x="9692486" y="390927"/>
            <a:ext cx="2727325" cy="689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2" y="2112512"/>
            <a:ext cx="5462491" cy="4096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2512"/>
            <a:ext cx="5658119" cy="40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0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8361</TotalTime>
  <Words>199</Words>
  <Application>Microsoft Office PowerPoint</Application>
  <PresentationFormat>Широкоэкранный</PresentationFormat>
  <Paragraphs>35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DejaVu Sans</vt:lpstr>
      <vt:lpstr>Liberation Serif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Тушинская Виктория Юрьевна</dc:creator>
  <cp:lastModifiedBy>Евгения</cp:lastModifiedBy>
  <cp:revision>861</cp:revision>
  <cp:lastPrinted>2025-05-12T03:32:58Z</cp:lastPrinted>
  <dcterms:created xsi:type="dcterms:W3CDTF">2023-01-12T05:09:27Z</dcterms:created>
  <dcterms:modified xsi:type="dcterms:W3CDTF">2025-07-09T10:07:51Z</dcterms:modified>
</cp:coreProperties>
</file>