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57" r:id="rId4"/>
    <p:sldId id="261" r:id="rId5"/>
    <p:sldId id="256" r:id="rId6"/>
    <p:sldId id="258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A8114-27C7-4A8B-B262-8D10B764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52" y="3356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Национальные проекты Березовского муниципального округа </a:t>
            </a:r>
            <a:br>
              <a:rPr lang="ru-RU" dirty="0"/>
            </a:br>
            <a:br>
              <a:rPr lang="ru-RU" dirty="0"/>
            </a:br>
            <a:r>
              <a:rPr lang="ru-RU" sz="6000" b="1" dirty="0"/>
              <a:t>СПОРТ</a:t>
            </a: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AC844E-9663-47AB-8C04-ED718BF17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5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9D79F5-62F2-4709-A1CE-23DB13BDF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3058"/>
            <a:ext cx="4752528" cy="377999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5D56B1-36BC-4226-B0DE-FD8699A2BD5F}"/>
              </a:ext>
            </a:extLst>
          </p:cNvPr>
          <p:cNvSpPr/>
          <p:nvPr/>
        </p:nvSpPr>
        <p:spPr>
          <a:xfrm>
            <a:off x="2376264" y="4118593"/>
            <a:ext cx="6372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Спортивный объект включает в себя новый современный хоккейный корт, футбольное поле с волейбольной площадкой и трибунами на 500 мест. Объект адаптирован под возможности маломобильных граждан. На базе ФОК «Энергия» можно сдать нормы ГТО. Одновременно в ФОК «Энергия» могут заниматься до 150 человек. Физкультурно-спортивный комплекс «Энергия» стал центром развития физической культуры и спорта поселков Монетный, Лосиный, </a:t>
            </a:r>
            <a:r>
              <a:rPr lang="ru-RU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Ключевск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Кедровка.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41F22B-769F-423E-B163-9DF47569246E}"/>
              </a:ext>
            </a:extLst>
          </p:cNvPr>
          <p:cNvSpPr/>
          <p:nvPr/>
        </p:nvSpPr>
        <p:spPr>
          <a:xfrm>
            <a:off x="0" y="154084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Физкультурно-оздоровительный комплекс «Энергия»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33DD1D7-B706-48CF-850C-63C21BE2260F}"/>
              </a:ext>
            </a:extLst>
          </p:cNvPr>
          <p:cNvSpPr/>
          <p:nvPr/>
        </p:nvSpPr>
        <p:spPr>
          <a:xfrm>
            <a:off x="0" y="1103734"/>
            <a:ext cx="384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Адрес: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Берёзовский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п.Монетный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ул. Комсомольская 12а,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6479EE2-AB7E-41AF-A139-58E2B6A29261}"/>
              </a:ext>
            </a:extLst>
          </p:cNvPr>
          <p:cNvSpPr/>
          <p:nvPr/>
        </p:nvSpPr>
        <p:spPr>
          <a:xfrm>
            <a:off x="-3808" y="1776385"/>
            <a:ext cx="63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Площадь: 1500 </a:t>
            </a:r>
            <a:r>
              <a:rPr lang="ru-RU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кв.метров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2C2C034-DB37-4D01-9A94-A137999F90AF}"/>
              </a:ext>
            </a:extLst>
          </p:cNvPr>
          <p:cNvSpPr/>
          <p:nvPr/>
        </p:nvSpPr>
        <p:spPr>
          <a:xfrm>
            <a:off x="-3808" y="2121258"/>
            <a:ext cx="3995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ФОК «Энергия» разместились 4 зала: 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универсальный игровой зал, тренажерный зал, зал единоборств и фитнеса. </a:t>
            </a:r>
          </a:p>
          <a:p>
            <a:pPr indent="449580"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Универсальный игровой зал предназначен для игр в волейбол, баскетбол, мини-футбол, настольный теннис, бадминтон.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78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EC0787-BA2D-4FE3-A4C6-7CF5C31EEEA3}"/>
              </a:ext>
            </a:extLst>
          </p:cNvPr>
          <p:cNvSpPr/>
          <p:nvPr/>
        </p:nvSpPr>
        <p:spPr>
          <a:xfrm>
            <a:off x="107504" y="1314817"/>
            <a:ext cx="6552728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2021 году Березовский городской округ с проектом «Хоккейной коробке-вторую жизнь» или «Трус не играет в хоккей» победил в региональном конкурсном отборе проектов инициативного бюджетирования.</a:t>
            </a:r>
          </a:p>
          <a:p>
            <a:pPr algn="just">
              <a:spcAft>
                <a:spcPts val="1800"/>
              </a:spcAft>
            </a:pPr>
            <a:r>
              <a:rPr lang="ru-RU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проекта модернизирована хоккейная коробка в поселке Лосиный.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7A7CB8-B19E-46FF-8227-4CDAA373C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152" y="3456458"/>
            <a:ext cx="5217848" cy="336383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CAFA98D-2D74-47F9-9AC8-18B5802D4647}"/>
              </a:ext>
            </a:extLst>
          </p:cNvPr>
          <p:cNvSpPr/>
          <p:nvPr/>
        </p:nvSpPr>
        <p:spPr>
          <a:xfrm>
            <a:off x="-6080" y="34328"/>
            <a:ext cx="8797926" cy="96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«Хоккейной коробке – вторая жизнь или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«Трус не играет в хоккей»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1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58B9799-909C-4737-B19E-7FF15D8AC5EA}"/>
              </a:ext>
            </a:extLst>
          </p:cNvPr>
          <p:cNvSpPr/>
          <p:nvPr/>
        </p:nvSpPr>
        <p:spPr>
          <a:xfrm>
            <a:off x="0" y="1916832"/>
            <a:ext cx="7272808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В рамках федеральной целевой программы «Комфортная городская среда» в 2021 году в п. Монетный построена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Скейт-площадка для тренировок на скейтбордах и самокатах, на которой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установлена небольшая трибуна, размещены горки и трамплины.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B84F141-3DC7-4BF4-9D89-C191817D6777}"/>
              </a:ext>
            </a:extLst>
          </p:cNvPr>
          <p:cNvSpPr/>
          <p:nvPr/>
        </p:nvSpPr>
        <p:spPr>
          <a:xfrm>
            <a:off x="4763" y="116632"/>
            <a:ext cx="9139237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инициативного бюджетирования </a:t>
            </a:r>
          </a:p>
          <a:p>
            <a:pPr algn="ctr"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«Обустройство спортивной площадки» </a:t>
            </a:r>
          </a:p>
          <a:p>
            <a:pPr algn="ctr"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Монетный, ул. Лермонтова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3FAEC7-380F-492A-8BD9-955869A2D0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1751" r="-2090" b="30450"/>
          <a:stretch/>
        </p:blipFill>
        <p:spPr>
          <a:xfrm>
            <a:off x="4791318" y="3429000"/>
            <a:ext cx="396044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865878-1FEE-4FC4-95EE-E40732F191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0" r="5201" b="40550"/>
          <a:stretch/>
        </p:blipFill>
        <p:spPr>
          <a:xfrm>
            <a:off x="405638" y="3861048"/>
            <a:ext cx="4294005" cy="249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043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3E5012-7B98-46C5-991D-6467C243C1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9" r="1809" b="49022"/>
          <a:stretch/>
        </p:blipFill>
        <p:spPr>
          <a:xfrm>
            <a:off x="0" y="0"/>
            <a:ext cx="9140628" cy="220486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8FD0F0-C757-4F6A-B688-C3598CE9068E}"/>
              </a:ext>
            </a:extLst>
          </p:cNvPr>
          <p:cNvSpPr/>
          <p:nvPr/>
        </p:nvSpPr>
        <p:spPr>
          <a:xfrm>
            <a:off x="395536" y="2551837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dirty="0">
                <a:latin typeface="Times New Roman" panose="02020603050405020304" pitchFamily="18" charset="0"/>
              </a:rPr>
              <a:t>Центр тестирования (ГТО) в Березовском муниципальном округе осуществляет реализацию государственной политики в области Всероссийского физкультурно-спортивного комплекса «Готов к труду и обороне» (ГТО) в БМАУ СОК «Лидер», БМАУ «ЦРС», который направлен на обеспечение конституционных прав граждан, создание условий для развития ВФСК «Готов к труду и обороне» (ГТО) для всех социальных групп населения. </a:t>
            </a:r>
            <a:endParaRPr lang="ru-RU" dirty="0"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75C021-BB21-494D-A558-EBFDE2F7D5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97638"/>
            <a:ext cx="3058065" cy="2151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A37A96-0BFF-4F40-B99C-F535FBA516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5" t="17252" r="10531" b="24072"/>
          <a:stretch/>
        </p:blipFill>
        <p:spPr>
          <a:xfrm>
            <a:off x="5339829" y="4365283"/>
            <a:ext cx="3696667" cy="2396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777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B3C36D05-BE90-4820-837B-4A79A6C22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" b="5615"/>
          <a:stretch/>
        </p:blipFill>
        <p:spPr>
          <a:xfrm>
            <a:off x="0" y="0"/>
            <a:ext cx="9144000" cy="1700808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08E316-25A0-4134-909D-86FA4121153F}"/>
              </a:ext>
            </a:extLst>
          </p:cNvPr>
          <p:cNvSpPr/>
          <p:nvPr/>
        </p:nvSpPr>
        <p:spPr>
          <a:xfrm>
            <a:off x="323528" y="1863210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pc="20" dirty="0">
                <a:solidFill>
                  <a:srgbClr val="000000"/>
                </a:solidFill>
                <a:latin typeface="Times New Roman" panose="02020603050405020304" pitchFamily="18" charset="0"/>
              </a:rPr>
              <a:t>В 2024 году проведено 38 мероприятий и 30 приемов по тестированию нормативов комплекса (ГТО), где приняло участие 11968 человек. Зарегистрировано более 1200 человек. Знаки отличия получили 878 человек. </a:t>
            </a:r>
            <a:endParaRPr lang="ru-RU" dirty="0"/>
          </a:p>
          <a:p>
            <a:pPr indent="450215" algn="just"/>
            <a:r>
              <a:rPr lang="ru-RU" spc="20" dirty="0">
                <a:solidFill>
                  <a:srgbClr val="000000"/>
                </a:solidFill>
                <a:latin typeface="Times New Roman" panose="02020603050405020304" pitchFamily="18" charset="0"/>
              </a:rPr>
              <a:t>Обучающиеся в общеобразовательных и дошкольных организациях приняли участие в физкультурно-спортивных мероприятиях «ГТО-образование» и «ГТО-детский сад», которые проходили в течение 2024 года. Общее количество участников 1118 человек. </a:t>
            </a:r>
            <a:endParaRPr lang="ru-RU" dirty="0"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CFE83A-8119-4540-994A-81D1EE2A2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" b="4492"/>
          <a:stretch/>
        </p:blipFill>
        <p:spPr>
          <a:xfrm>
            <a:off x="2123728" y="3811571"/>
            <a:ext cx="5139134" cy="304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94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E61D39-409C-4C58-8B95-3D84CCA6E5D7}"/>
              </a:ext>
            </a:extLst>
          </p:cNvPr>
          <p:cNvSpPr/>
          <p:nvPr/>
        </p:nvSpPr>
        <p:spPr>
          <a:xfrm>
            <a:off x="179512" y="1606706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dirty="0">
                <a:latin typeface="Times New Roman" panose="02020603050405020304" pitchFamily="18" charset="0"/>
              </a:rPr>
              <a:t>В Березовском муниципальном округе представлено 255 спортивных сооружений, из них 51 находится в сельской местности. </a:t>
            </a:r>
            <a:r>
              <a:rPr lang="ru-RU" dirty="0">
                <a:latin typeface="Times New Roman" panose="02020603050405020304" pitchFamily="18" charset="0"/>
                <a:ea typeface="№Е"/>
              </a:rPr>
              <a:t>В 2024 году управлением физической культуры и спорта Березовского городского округа было проведено 301 физкультурное и спортивно-массовое мероприятие с охватом более 47000 участников, из них 8500 участников – в сельской местности. </a:t>
            </a:r>
            <a:endParaRPr lang="ru-RU" dirty="0"/>
          </a:p>
          <a:p>
            <a:pPr indent="450215" algn="just"/>
            <a:r>
              <a:rPr lang="ru-RU" dirty="0">
                <a:latin typeface="Times New Roman" panose="02020603050405020304" pitchFamily="18" charset="0"/>
                <a:ea typeface="№Е"/>
              </a:rPr>
              <a:t>В поселках инструктора по спорту ведут работу </a:t>
            </a:r>
            <a:r>
              <a:rPr lang="ru-RU" dirty="0">
                <a:latin typeface="Times New Roman" panose="02020603050405020304" pitchFamily="18" charset="0"/>
              </a:rPr>
              <a:t>по привлечению детей к занятиям физической культурой и спортом, путем организации на территории сельских населенных пунктов различных спортивных мероприятий, по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таким направлениям, как: волейбол, футбол, баскетбол, шашки, настольной теннис, группа здоровья, скандинавская ходьба, хоккей, бокс</a:t>
            </a: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</a:rPr>
              <a:t>, дзюдо.</a:t>
            </a:r>
            <a:endParaRPr lang="ru-RU" dirty="0"/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        Так,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инструкторами по спорту в сельских населенных пунктах было проведено 99 физкультурно-спортивных мероприятий, в которых приняло участие более семисот человек.</a:t>
            </a:r>
            <a:endParaRPr lang="ru-RU" dirty="0">
              <a:effectLst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3964C1-F1F6-4C7E-9EFE-98D106AF8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199"/>
            <a:ext cx="9144000" cy="16717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5EBDB4-FF25-4404-9A9A-13C4CD4F3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510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139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518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Национальные проекты Березовского муниципального округа   СПОРТ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9</cp:revision>
  <dcterms:created xsi:type="dcterms:W3CDTF">2025-07-09T10:44:50Z</dcterms:created>
  <dcterms:modified xsi:type="dcterms:W3CDTF">2025-07-18T04:50:56Z</dcterms:modified>
</cp:coreProperties>
</file>