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95" r:id="rId2"/>
    <p:sldId id="294" r:id="rId3"/>
    <p:sldId id="293" r:id="rId4"/>
    <p:sldId id="297" r:id="rId5"/>
    <p:sldId id="302" r:id="rId6"/>
  </p:sldIdLst>
  <p:sldSz cx="12192000" cy="6858000"/>
  <p:notesSz cx="9156700" cy="5162550"/>
  <p:defaultTextStyle>
    <a:defPPr>
      <a:defRPr lang="ru-RU"/>
    </a:defPPr>
    <a:lvl1pPr marL="0" algn="l" defTabSz="1214689" rtl="0" eaLnBrk="1" latinLnBrk="0" hangingPunct="1">
      <a:defRPr sz="2391" kern="1200">
        <a:solidFill>
          <a:schemeClr val="tx1"/>
        </a:solidFill>
        <a:latin typeface="+mn-lt"/>
        <a:ea typeface="+mn-ea"/>
        <a:cs typeface="+mn-cs"/>
      </a:defRPr>
    </a:lvl1pPr>
    <a:lvl2pPr marL="607344" algn="l" defTabSz="1214689" rtl="0" eaLnBrk="1" latinLnBrk="0" hangingPunct="1">
      <a:defRPr sz="2391" kern="1200">
        <a:solidFill>
          <a:schemeClr val="tx1"/>
        </a:solidFill>
        <a:latin typeface="+mn-lt"/>
        <a:ea typeface="+mn-ea"/>
        <a:cs typeface="+mn-cs"/>
      </a:defRPr>
    </a:lvl2pPr>
    <a:lvl3pPr marL="1214689" algn="l" defTabSz="1214689" rtl="0" eaLnBrk="1" latinLnBrk="0" hangingPunct="1">
      <a:defRPr sz="2391" kern="1200">
        <a:solidFill>
          <a:schemeClr val="tx1"/>
        </a:solidFill>
        <a:latin typeface="+mn-lt"/>
        <a:ea typeface="+mn-ea"/>
        <a:cs typeface="+mn-cs"/>
      </a:defRPr>
    </a:lvl3pPr>
    <a:lvl4pPr marL="1822033" algn="l" defTabSz="1214689" rtl="0" eaLnBrk="1" latinLnBrk="0" hangingPunct="1">
      <a:defRPr sz="2391" kern="1200">
        <a:solidFill>
          <a:schemeClr val="tx1"/>
        </a:solidFill>
        <a:latin typeface="+mn-lt"/>
        <a:ea typeface="+mn-ea"/>
        <a:cs typeface="+mn-cs"/>
      </a:defRPr>
    </a:lvl4pPr>
    <a:lvl5pPr marL="2429378" algn="l" defTabSz="1214689" rtl="0" eaLnBrk="1" latinLnBrk="0" hangingPunct="1">
      <a:defRPr sz="2391" kern="1200">
        <a:solidFill>
          <a:schemeClr val="tx1"/>
        </a:solidFill>
        <a:latin typeface="+mn-lt"/>
        <a:ea typeface="+mn-ea"/>
        <a:cs typeface="+mn-cs"/>
      </a:defRPr>
    </a:lvl5pPr>
    <a:lvl6pPr marL="3036722" algn="l" defTabSz="1214689" rtl="0" eaLnBrk="1" latinLnBrk="0" hangingPunct="1">
      <a:defRPr sz="2391" kern="1200">
        <a:solidFill>
          <a:schemeClr val="tx1"/>
        </a:solidFill>
        <a:latin typeface="+mn-lt"/>
        <a:ea typeface="+mn-ea"/>
        <a:cs typeface="+mn-cs"/>
      </a:defRPr>
    </a:lvl6pPr>
    <a:lvl7pPr marL="3644067" algn="l" defTabSz="1214689" rtl="0" eaLnBrk="1" latinLnBrk="0" hangingPunct="1">
      <a:defRPr sz="2391" kern="1200">
        <a:solidFill>
          <a:schemeClr val="tx1"/>
        </a:solidFill>
        <a:latin typeface="+mn-lt"/>
        <a:ea typeface="+mn-ea"/>
        <a:cs typeface="+mn-cs"/>
      </a:defRPr>
    </a:lvl7pPr>
    <a:lvl8pPr marL="4251411" algn="l" defTabSz="1214689" rtl="0" eaLnBrk="1" latinLnBrk="0" hangingPunct="1">
      <a:defRPr sz="2391" kern="1200">
        <a:solidFill>
          <a:schemeClr val="tx1"/>
        </a:solidFill>
        <a:latin typeface="+mn-lt"/>
        <a:ea typeface="+mn-ea"/>
        <a:cs typeface="+mn-cs"/>
      </a:defRPr>
    </a:lvl8pPr>
    <a:lvl9pPr marL="4858756" algn="l" defTabSz="1214689" rtl="0" eaLnBrk="1" latinLnBrk="0" hangingPunct="1">
      <a:defRPr sz="239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orient="horz" pos="2928" userDrawn="1">
          <p15:clr>
            <a:srgbClr val="A4A3A4"/>
          </p15:clr>
        </p15:guide>
        <p15:guide id="10" pos="3840">
          <p15:clr>
            <a:srgbClr val="A4A3A4"/>
          </p15:clr>
        </p15:guide>
        <p15:guide id="11" pos="3727" userDrawn="1">
          <p15:clr>
            <a:srgbClr val="A4A3A4"/>
          </p15:clr>
        </p15:guide>
        <p15:guide id="12" orient="horz" pos="11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626" userDrawn="1">
          <p15:clr>
            <a:srgbClr val="A4A3A4"/>
          </p15:clr>
        </p15:guide>
        <p15:guide id="2" pos="288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3448"/>
    <a:srgbClr val="275F94"/>
    <a:srgbClr val="4D4D4D"/>
    <a:srgbClr val="FA3448"/>
    <a:srgbClr val="3C3C3B"/>
    <a:srgbClr val="FF8188"/>
    <a:srgbClr val="FF8189"/>
    <a:srgbClr val="FFF5F6"/>
    <a:srgbClr val="FFECED"/>
    <a:srgbClr val="FF6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853"/>
  </p:normalViewPr>
  <p:slideViewPr>
    <p:cSldViewPr snapToGrid="0">
      <p:cViewPr varScale="1">
        <p:scale>
          <a:sx n="106" d="100"/>
          <a:sy n="106" d="100"/>
        </p:scale>
        <p:origin x="708" y="108"/>
      </p:cViewPr>
      <p:guideLst>
        <p:guide orient="horz" pos="2928"/>
        <p:guide pos="3840"/>
        <p:guide pos="3727"/>
        <p:guide orient="horz" pos="11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5" d="100"/>
        <a:sy n="25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174" d="100"/>
          <a:sy n="174" d="100"/>
        </p:scale>
        <p:origin x="184" y="200"/>
      </p:cViewPr>
      <p:guideLst>
        <p:guide orient="horz" pos="1626"/>
        <p:guide pos="288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253CB16B-97E4-6249-AE05-E1C36FC0EB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7163" cy="258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>
              <a:latin typeface="Roboto" panose="02000000000000000000" pitchFamily="2" charset="0"/>
            </a:endParaRP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978C2E8-B2AC-AC41-9C55-7E1357E08C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6363" y="0"/>
            <a:ext cx="3968750" cy="258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6B9A3E-FD15-8B40-8D2A-BE7CFF6DF347}" type="datetimeFigureOut">
              <a:rPr lang="ru-RU" smtClean="0">
                <a:latin typeface="Roboto" panose="02000000000000000000" pitchFamily="2" charset="0"/>
              </a:rPr>
              <a:t>16.07.2025</a:t>
            </a:fld>
            <a:endParaRPr lang="ru-RU" dirty="0">
              <a:latin typeface="Roboto" panose="02000000000000000000" pitchFamily="2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9404F2C-AAB1-AE47-A681-A8D1BA6A983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4903788"/>
            <a:ext cx="3967163" cy="258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>
              <a:latin typeface="Roboto" panose="02000000000000000000" pitchFamily="2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F6A23-D75A-0545-A45A-DFEAE3E83F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6363" y="4903788"/>
            <a:ext cx="3968750" cy="258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E8402-F95B-004B-9463-AEECE51C3E8B}" type="slidenum">
              <a:rPr lang="ru-RU" smtClean="0">
                <a:latin typeface="Roboto" panose="02000000000000000000" pitchFamily="2" charset="0"/>
              </a:rPr>
              <a:t>‹#›</a:t>
            </a:fld>
            <a:endParaRPr lang="ru-RU" dirty="0"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4059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7163" cy="258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Roboto" panose="02000000000000000000" pitchFamily="2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6363" y="0"/>
            <a:ext cx="3968750" cy="258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Roboto" panose="02000000000000000000" pitchFamily="2" charset="0"/>
              </a:defRPr>
            </a:lvl1pPr>
          </a:lstStyle>
          <a:p>
            <a:fld id="{72BDBCC8-6A49-F24B-825D-8686C0207279}" type="datetimeFigureOut">
              <a:rPr lang="ru-RU" smtClean="0"/>
              <a:pPr/>
              <a:t>16.07.2025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30538" y="646113"/>
            <a:ext cx="3095625" cy="1741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5988" y="2484438"/>
            <a:ext cx="7324725" cy="20335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4903788"/>
            <a:ext cx="3967163" cy="258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Roboto" panose="02000000000000000000" pitchFamily="2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6363" y="4903788"/>
            <a:ext cx="3968750" cy="258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Roboto" panose="02000000000000000000" pitchFamily="2" charset="0"/>
              </a:defRPr>
            </a:lvl1pPr>
          </a:lstStyle>
          <a:p>
            <a:fld id="{B8D02A14-C26F-FC45-8B91-8275F7F8AD4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8177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4689" rtl="0" eaLnBrk="1" latinLnBrk="0" hangingPunct="1">
      <a:defRPr sz="1594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1pPr>
    <a:lvl2pPr marL="607344" algn="l" defTabSz="1214689" rtl="0" eaLnBrk="1" latinLnBrk="0" hangingPunct="1">
      <a:defRPr sz="1594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2pPr>
    <a:lvl3pPr marL="1214689" algn="l" defTabSz="1214689" rtl="0" eaLnBrk="1" latinLnBrk="0" hangingPunct="1">
      <a:defRPr sz="1594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3pPr>
    <a:lvl4pPr marL="1822033" algn="l" defTabSz="1214689" rtl="0" eaLnBrk="1" latinLnBrk="0" hangingPunct="1">
      <a:defRPr sz="1594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4pPr>
    <a:lvl5pPr marL="2429378" algn="l" defTabSz="1214689" rtl="0" eaLnBrk="1" latinLnBrk="0" hangingPunct="1">
      <a:defRPr sz="1594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5pPr>
    <a:lvl6pPr marL="3036722" algn="l" defTabSz="1214689" rtl="0" eaLnBrk="1" latinLnBrk="0" hangingPunct="1">
      <a:defRPr sz="1594" kern="1200">
        <a:solidFill>
          <a:schemeClr val="tx1"/>
        </a:solidFill>
        <a:latin typeface="+mn-lt"/>
        <a:ea typeface="+mn-ea"/>
        <a:cs typeface="+mn-cs"/>
      </a:defRPr>
    </a:lvl6pPr>
    <a:lvl7pPr marL="3644067" algn="l" defTabSz="1214689" rtl="0" eaLnBrk="1" latinLnBrk="0" hangingPunct="1">
      <a:defRPr sz="1594" kern="1200">
        <a:solidFill>
          <a:schemeClr val="tx1"/>
        </a:solidFill>
        <a:latin typeface="+mn-lt"/>
        <a:ea typeface="+mn-ea"/>
        <a:cs typeface="+mn-cs"/>
      </a:defRPr>
    </a:lvl7pPr>
    <a:lvl8pPr marL="4251411" algn="l" defTabSz="1214689" rtl="0" eaLnBrk="1" latinLnBrk="0" hangingPunct="1">
      <a:defRPr sz="1594" kern="1200">
        <a:solidFill>
          <a:schemeClr val="tx1"/>
        </a:solidFill>
        <a:latin typeface="+mn-lt"/>
        <a:ea typeface="+mn-ea"/>
        <a:cs typeface="+mn-cs"/>
      </a:defRPr>
    </a:lvl8pPr>
    <a:lvl9pPr marL="4858756" algn="l" defTabSz="1214689" rtl="0" eaLnBrk="1" latinLnBrk="0" hangingPunct="1">
      <a:defRPr sz="159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02A14-C26F-FC45-8B91-8275F7F8AD4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537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02A14-C26F-FC45-8B91-8275F7F8AD4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41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02A14-C26F-FC45-8B91-8275F7F8AD4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657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02A14-C26F-FC45-8B91-8275F7F8AD4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292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02A14-C26F-FC45-8B91-8275F7F8AD4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405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FD00C8B-08BB-3EB1-697F-CDCCD3C56A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387" y="-142667"/>
            <a:ext cx="12501281" cy="703229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3F6CC7A-F4BB-0930-B2B4-3789E28530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84325" y="541225"/>
            <a:ext cx="1474275" cy="101820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F7D9498-2506-664D-94BB-87D176DAF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58" y="533400"/>
            <a:ext cx="4925042" cy="914400"/>
          </a:xfrm>
        </p:spPr>
        <p:txBody>
          <a:bodyPr>
            <a:noAutofit/>
          </a:bodyPr>
          <a:lstStyle>
            <a:lvl1pPr>
              <a:lnSpc>
                <a:spcPts val="3440"/>
              </a:lnSpc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5" name="Номер слайда 3">
            <a:extLst>
              <a:ext uri="{FF2B5EF4-FFF2-40B4-BE49-F238E27FC236}">
                <a16:creationId xmlns:a16="http://schemas.microsoft.com/office/drawing/2014/main" id="{959DA0FD-26E2-0040-A826-3306D5B2B47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95176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1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ABA4F5-BACA-FD49-CB5D-3C8608C0DF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7803F75-B4EA-E96B-95AF-A34278AB52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4443" y="541224"/>
            <a:ext cx="3334157" cy="2302727"/>
          </a:xfrm>
          <a:prstGeom prst="rect">
            <a:avLst/>
          </a:prstGeom>
        </p:spPr>
      </p:pic>
      <p:sp>
        <p:nvSpPr>
          <p:cNvPr id="5" name="object 13">
            <a:extLst>
              <a:ext uri="{FF2B5EF4-FFF2-40B4-BE49-F238E27FC236}">
                <a16:creationId xmlns:a16="http://schemas.microsoft.com/office/drawing/2014/main" id="{665F248D-FA7F-514F-B0FD-A3A78A83F5F4}"/>
              </a:ext>
            </a:extLst>
          </p:cNvPr>
          <p:cNvSpPr txBox="1"/>
          <p:nvPr userDrawn="1"/>
        </p:nvSpPr>
        <p:spPr>
          <a:xfrm>
            <a:off x="9100913" y="6159827"/>
            <a:ext cx="2568872" cy="436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09" algn="r">
              <a:lnSpc>
                <a:spcPts val="1664"/>
              </a:lnSpc>
            </a:pPr>
            <a:r>
              <a:rPr lang="ru-RU" sz="133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НАЦИОНАЛЬНЫЕПРОЕКТЫ.РФ</a:t>
            </a:r>
          </a:p>
          <a:p>
            <a:pPr marL="16909" algn="r">
              <a:lnSpc>
                <a:spcPts val="1664"/>
              </a:lnSpc>
            </a:pPr>
            <a:endParaRPr sz="1598" dirty="0"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979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256E48-3F09-B2F6-0BE2-FF306C9F1D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E916C68-2F08-904D-9C0D-7ED36F95EBE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95176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65DC133-B418-E0A3-F43A-4458F5294C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01197" y="541224"/>
            <a:ext cx="2257404" cy="15590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B130AB8-CCFE-4F96-162F-C929E68BB5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1586"/>
            <a:ext cx="12078720" cy="6794590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E1E90D89-A76F-2EEF-7310-8DA738EA138E}"/>
              </a:ext>
            </a:extLst>
          </p:cNvPr>
          <p:cNvGrpSpPr/>
          <p:nvPr userDrawn="1"/>
        </p:nvGrpSpPr>
        <p:grpSpPr>
          <a:xfrm>
            <a:off x="-29746" y="0"/>
            <a:ext cx="12192000" cy="6858000"/>
            <a:chOff x="0" y="0"/>
            <a:chExt cx="12192000" cy="6858000"/>
          </a:xfrm>
          <a:solidFill>
            <a:schemeClr val="bg1"/>
          </a:solidFill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E0612BB2-8C7D-198E-1F6B-5820CECD53F5}"/>
                </a:ext>
              </a:extLst>
            </p:cNvPr>
            <p:cNvSpPr/>
            <p:nvPr userDrawn="1"/>
          </p:nvSpPr>
          <p:spPr>
            <a:xfrm>
              <a:off x="0" y="0"/>
              <a:ext cx="12192000" cy="873149"/>
            </a:xfrm>
            <a:custGeom>
              <a:avLst/>
              <a:gdLst>
                <a:gd name="connsiteX0" fmla="*/ 0 w 12192000"/>
                <a:gd name="connsiteY0" fmla="*/ 0 h 873149"/>
                <a:gd name="connsiteX1" fmla="*/ 12192000 w 12192000"/>
                <a:gd name="connsiteY1" fmla="*/ 0 h 873149"/>
                <a:gd name="connsiteX2" fmla="*/ 12192000 w 12192000"/>
                <a:gd name="connsiteY2" fmla="*/ 873149 h 873149"/>
                <a:gd name="connsiteX3" fmla="*/ 0 w 12192000"/>
                <a:gd name="connsiteY3" fmla="*/ 873149 h 873149"/>
                <a:gd name="connsiteX4" fmla="*/ 0 w 12192000"/>
                <a:gd name="connsiteY4" fmla="*/ 0 h 873149"/>
                <a:gd name="connsiteX0" fmla="*/ 0 w 12192000"/>
                <a:gd name="connsiteY0" fmla="*/ 0 h 873149"/>
                <a:gd name="connsiteX1" fmla="*/ 12192000 w 12192000"/>
                <a:gd name="connsiteY1" fmla="*/ 0 h 873149"/>
                <a:gd name="connsiteX2" fmla="*/ 10156944 w 12192000"/>
                <a:gd name="connsiteY2" fmla="*/ 364386 h 873149"/>
                <a:gd name="connsiteX3" fmla="*/ 0 w 12192000"/>
                <a:gd name="connsiteY3" fmla="*/ 873149 h 873149"/>
                <a:gd name="connsiteX4" fmla="*/ 0 w 12192000"/>
                <a:gd name="connsiteY4" fmla="*/ 0 h 873149"/>
                <a:gd name="connsiteX0" fmla="*/ 0 w 12192000"/>
                <a:gd name="connsiteY0" fmla="*/ 0 h 873149"/>
                <a:gd name="connsiteX1" fmla="*/ 12192000 w 12192000"/>
                <a:gd name="connsiteY1" fmla="*/ 0 h 873149"/>
                <a:gd name="connsiteX2" fmla="*/ 10163819 w 12192000"/>
                <a:gd name="connsiteY2" fmla="*/ 151256 h 873149"/>
                <a:gd name="connsiteX3" fmla="*/ 0 w 12192000"/>
                <a:gd name="connsiteY3" fmla="*/ 873149 h 873149"/>
                <a:gd name="connsiteX4" fmla="*/ 0 w 12192000"/>
                <a:gd name="connsiteY4" fmla="*/ 0 h 873149"/>
                <a:gd name="connsiteX0" fmla="*/ 0 w 12192000"/>
                <a:gd name="connsiteY0" fmla="*/ 0 h 873149"/>
                <a:gd name="connsiteX1" fmla="*/ 12192000 w 12192000"/>
                <a:gd name="connsiteY1" fmla="*/ 0 h 873149"/>
                <a:gd name="connsiteX2" fmla="*/ 10438827 w 12192000"/>
                <a:gd name="connsiteY2" fmla="*/ 302511 h 873149"/>
                <a:gd name="connsiteX3" fmla="*/ 0 w 12192000"/>
                <a:gd name="connsiteY3" fmla="*/ 873149 h 873149"/>
                <a:gd name="connsiteX4" fmla="*/ 0 w 12192000"/>
                <a:gd name="connsiteY4" fmla="*/ 0 h 873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0" h="873149">
                  <a:moveTo>
                    <a:pt x="0" y="0"/>
                  </a:moveTo>
                  <a:lnTo>
                    <a:pt x="12192000" y="0"/>
                  </a:lnTo>
                  <a:lnTo>
                    <a:pt x="10438827" y="302511"/>
                  </a:lnTo>
                  <a:lnTo>
                    <a:pt x="0" y="87314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B26F4134-1F4E-F12C-AED0-A7B5F5F93C1A}"/>
                </a:ext>
              </a:extLst>
            </p:cNvPr>
            <p:cNvSpPr/>
            <p:nvPr userDrawn="1"/>
          </p:nvSpPr>
          <p:spPr>
            <a:xfrm>
              <a:off x="10366221" y="0"/>
              <a:ext cx="1825779" cy="6858000"/>
            </a:xfrm>
            <a:custGeom>
              <a:avLst/>
              <a:gdLst>
                <a:gd name="connsiteX0" fmla="*/ 0 w 1748589"/>
                <a:gd name="connsiteY0" fmla="*/ 0 h 6858000"/>
                <a:gd name="connsiteX1" fmla="*/ 1748589 w 1748589"/>
                <a:gd name="connsiteY1" fmla="*/ 0 h 6858000"/>
                <a:gd name="connsiteX2" fmla="*/ 1748589 w 1748589"/>
                <a:gd name="connsiteY2" fmla="*/ 6858000 h 6858000"/>
                <a:gd name="connsiteX3" fmla="*/ 0 w 1748589"/>
                <a:gd name="connsiteY3" fmla="*/ 6858000 h 6858000"/>
                <a:gd name="connsiteX4" fmla="*/ 0 w 1748589"/>
                <a:gd name="connsiteY4" fmla="*/ 0 h 6858000"/>
                <a:gd name="connsiteX0" fmla="*/ 0 w 1748589"/>
                <a:gd name="connsiteY0" fmla="*/ 0 h 6858000"/>
                <a:gd name="connsiteX1" fmla="*/ 1748589 w 1748589"/>
                <a:gd name="connsiteY1" fmla="*/ 0 h 6858000"/>
                <a:gd name="connsiteX2" fmla="*/ 1748589 w 1748589"/>
                <a:gd name="connsiteY2" fmla="*/ 6858000 h 6858000"/>
                <a:gd name="connsiteX3" fmla="*/ 941900 w 1748589"/>
                <a:gd name="connsiteY3" fmla="*/ 5654843 h 6858000"/>
                <a:gd name="connsiteX4" fmla="*/ 0 w 1748589"/>
                <a:gd name="connsiteY4" fmla="*/ 0 h 6858000"/>
                <a:gd name="connsiteX0" fmla="*/ 0 w 1748589"/>
                <a:gd name="connsiteY0" fmla="*/ 0 h 6858000"/>
                <a:gd name="connsiteX1" fmla="*/ 1748589 w 1748589"/>
                <a:gd name="connsiteY1" fmla="*/ 0 h 6858000"/>
                <a:gd name="connsiteX2" fmla="*/ 1748589 w 1748589"/>
                <a:gd name="connsiteY2" fmla="*/ 6858000 h 6858000"/>
                <a:gd name="connsiteX3" fmla="*/ 1148155 w 1748589"/>
                <a:gd name="connsiteY3" fmla="*/ 5104828 h 6858000"/>
                <a:gd name="connsiteX4" fmla="*/ 0 w 1748589"/>
                <a:gd name="connsiteY4" fmla="*/ 0 h 6858000"/>
                <a:gd name="connsiteX0" fmla="*/ 0 w 1748589"/>
                <a:gd name="connsiteY0" fmla="*/ 0 h 6858000"/>
                <a:gd name="connsiteX1" fmla="*/ 1748589 w 1748589"/>
                <a:gd name="connsiteY1" fmla="*/ 0 h 6858000"/>
                <a:gd name="connsiteX2" fmla="*/ 1748589 w 1748589"/>
                <a:gd name="connsiteY2" fmla="*/ 6858000 h 6858000"/>
                <a:gd name="connsiteX3" fmla="*/ 970025 w 1748589"/>
                <a:gd name="connsiteY3" fmla="*/ 5128578 h 6858000"/>
                <a:gd name="connsiteX4" fmla="*/ 0 w 1748589"/>
                <a:gd name="connsiteY4" fmla="*/ 0 h 6858000"/>
                <a:gd name="connsiteX0" fmla="*/ 0 w 1748589"/>
                <a:gd name="connsiteY0" fmla="*/ 0 h 6858000"/>
                <a:gd name="connsiteX1" fmla="*/ 1748589 w 1748589"/>
                <a:gd name="connsiteY1" fmla="*/ 0 h 6858000"/>
                <a:gd name="connsiteX2" fmla="*/ 1748589 w 1748589"/>
                <a:gd name="connsiteY2" fmla="*/ 6858000 h 6858000"/>
                <a:gd name="connsiteX3" fmla="*/ 1207532 w 1748589"/>
                <a:gd name="connsiteY3" fmla="*/ 4760443 h 6858000"/>
                <a:gd name="connsiteX4" fmla="*/ 0 w 1748589"/>
                <a:gd name="connsiteY4" fmla="*/ 0 h 6858000"/>
                <a:gd name="connsiteX0" fmla="*/ 0 w 1748589"/>
                <a:gd name="connsiteY0" fmla="*/ 0 h 6858000"/>
                <a:gd name="connsiteX1" fmla="*/ 1748589 w 1748589"/>
                <a:gd name="connsiteY1" fmla="*/ 0 h 6858000"/>
                <a:gd name="connsiteX2" fmla="*/ 1748589 w 1748589"/>
                <a:gd name="connsiteY2" fmla="*/ 6858000 h 6858000"/>
                <a:gd name="connsiteX3" fmla="*/ 1171906 w 1748589"/>
                <a:gd name="connsiteY3" fmla="*/ 5075139 h 6858000"/>
                <a:gd name="connsiteX4" fmla="*/ 0 w 1748589"/>
                <a:gd name="connsiteY4" fmla="*/ 0 h 6858000"/>
                <a:gd name="connsiteX0" fmla="*/ 0 w 1825779"/>
                <a:gd name="connsiteY0" fmla="*/ 5938 h 6858000"/>
                <a:gd name="connsiteX1" fmla="*/ 1825779 w 1825779"/>
                <a:gd name="connsiteY1" fmla="*/ 0 h 6858000"/>
                <a:gd name="connsiteX2" fmla="*/ 1825779 w 1825779"/>
                <a:gd name="connsiteY2" fmla="*/ 6858000 h 6858000"/>
                <a:gd name="connsiteX3" fmla="*/ 1249096 w 1825779"/>
                <a:gd name="connsiteY3" fmla="*/ 5075139 h 6858000"/>
                <a:gd name="connsiteX4" fmla="*/ 0 w 1825779"/>
                <a:gd name="connsiteY4" fmla="*/ 593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5779" h="6858000">
                  <a:moveTo>
                    <a:pt x="0" y="5938"/>
                  </a:moveTo>
                  <a:lnTo>
                    <a:pt x="1825779" y="0"/>
                  </a:lnTo>
                  <a:lnTo>
                    <a:pt x="1825779" y="6858000"/>
                  </a:lnTo>
                  <a:lnTo>
                    <a:pt x="1249096" y="5075139"/>
                  </a:lnTo>
                  <a:lnTo>
                    <a:pt x="0" y="59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80D03FA9-9BC2-FDD0-0690-A83118F8CB4D}"/>
                </a:ext>
              </a:extLst>
            </p:cNvPr>
            <p:cNvSpPr/>
            <p:nvPr userDrawn="1"/>
          </p:nvSpPr>
          <p:spPr>
            <a:xfrm>
              <a:off x="5637654" y="5012012"/>
              <a:ext cx="6554346" cy="1845988"/>
            </a:xfrm>
            <a:custGeom>
              <a:avLst/>
              <a:gdLst>
                <a:gd name="connsiteX0" fmla="*/ 0 w 6554346"/>
                <a:gd name="connsiteY0" fmla="*/ 0 h 1845988"/>
                <a:gd name="connsiteX1" fmla="*/ 6554346 w 6554346"/>
                <a:gd name="connsiteY1" fmla="*/ 0 h 1845988"/>
                <a:gd name="connsiteX2" fmla="*/ 6554346 w 6554346"/>
                <a:gd name="connsiteY2" fmla="*/ 1845988 h 1845988"/>
                <a:gd name="connsiteX3" fmla="*/ 0 w 6554346"/>
                <a:gd name="connsiteY3" fmla="*/ 1845988 h 1845988"/>
                <a:gd name="connsiteX4" fmla="*/ 0 w 6554346"/>
                <a:gd name="connsiteY4" fmla="*/ 0 h 1845988"/>
                <a:gd name="connsiteX0" fmla="*/ 5919537 w 6554346"/>
                <a:gd name="connsiteY0" fmla="*/ 790647 h 1845988"/>
                <a:gd name="connsiteX1" fmla="*/ 6554346 w 6554346"/>
                <a:gd name="connsiteY1" fmla="*/ 0 h 1845988"/>
                <a:gd name="connsiteX2" fmla="*/ 6554346 w 6554346"/>
                <a:gd name="connsiteY2" fmla="*/ 1845988 h 1845988"/>
                <a:gd name="connsiteX3" fmla="*/ 0 w 6554346"/>
                <a:gd name="connsiteY3" fmla="*/ 1845988 h 1845988"/>
                <a:gd name="connsiteX4" fmla="*/ 5919537 w 6554346"/>
                <a:gd name="connsiteY4" fmla="*/ 790647 h 1845988"/>
                <a:gd name="connsiteX0" fmla="*/ 5967664 w 6554346"/>
                <a:gd name="connsiteY0" fmla="*/ 48126 h 1845988"/>
                <a:gd name="connsiteX1" fmla="*/ 6554346 w 6554346"/>
                <a:gd name="connsiteY1" fmla="*/ 0 h 1845988"/>
                <a:gd name="connsiteX2" fmla="*/ 6554346 w 6554346"/>
                <a:gd name="connsiteY2" fmla="*/ 1845988 h 1845988"/>
                <a:gd name="connsiteX3" fmla="*/ 0 w 6554346"/>
                <a:gd name="connsiteY3" fmla="*/ 1845988 h 1845988"/>
                <a:gd name="connsiteX4" fmla="*/ 5967664 w 6554346"/>
                <a:gd name="connsiteY4" fmla="*/ 48126 h 1845988"/>
                <a:gd name="connsiteX0" fmla="*/ 5898913 w 6485595"/>
                <a:gd name="connsiteY0" fmla="*/ 48126 h 1955991"/>
                <a:gd name="connsiteX1" fmla="*/ 6485595 w 6485595"/>
                <a:gd name="connsiteY1" fmla="*/ 0 h 1955991"/>
                <a:gd name="connsiteX2" fmla="*/ 6485595 w 6485595"/>
                <a:gd name="connsiteY2" fmla="*/ 1845988 h 1955991"/>
                <a:gd name="connsiteX3" fmla="*/ 0 w 6485595"/>
                <a:gd name="connsiteY3" fmla="*/ 1955991 h 1955991"/>
                <a:gd name="connsiteX4" fmla="*/ 5898913 w 6485595"/>
                <a:gd name="connsiteY4" fmla="*/ 48126 h 1955991"/>
                <a:gd name="connsiteX0" fmla="*/ 5967664 w 6554346"/>
                <a:gd name="connsiteY0" fmla="*/ 48126 h 1845988"/>
                <a:gd name="connsiteX1" fmla="*/ 6554346 w 6554346"/>
                <a:gd name="connsiteY1" fmla="*/ 0 h 1845988"/>
                <a:gd name="connsiteX2" fmla="*/ 6554346 w 6554346"/>
                <a:gd name="connsiteY2" fmla="*/ 1845988 h 1845988"/>
                <a:gd name="connsiteX3" fmla="*/ 0 w 6554346"/>
                <a:gd name="connsiteY3" fmla="*/ 1845988 h 1845988"/>
                <a:gd name="connsiteX4" fmla="*/ 5967664 w 6554346"/>
                <a:gd name="connsiteY4" fmla="*/ 48126 h 1845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46" h="1845988">
                  <a:moveTo>
                    <a:pt x="5967664" y="48126"/>
                  </a:moveTo>
                  <a:lnTo>
                    <a:pt x="6554346" y="0"/>
                  </a:lnTo>
                  <a:lnTo>
                    <a:pt x="6554346" y="1845988"/>
                  </a:lnTo>
                  <a:lnTo>
                    <a:pt x="0" y="1845988"/>
                  </a:lnTo>
                  <a:lnTo>
                    <a:pt x="5967664" y="481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84B09F3-6FF6-411D-CEB8-7E70552131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01197" y="541224"/>
            <a:ext cx="2257404" cy="1559070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E916C68-2F08-904D-9C0D-7ED36F95EBE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95176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73364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C79376B-3868-5559-252B-8FFE240045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200" y="753386"/>
            <a:ext cx="1474275" cy="1018204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766D6-9666-234C-B7AB-1E5BFA40EC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3400" y="533400"/>
            <a:ext cx="11125200" cy="5791200"/>
          </a:xfrm>
        </p:spPr>
        <p:txBody>
          <a:bodyPr/>
          <a:lstStyle/>
          <a:p>
            <a:endParaRPr lang="en-RU"/>
          </a:p>
        </p:txBody>
      </p:sp>
      <p:sp>
        <p:nvSpPr>
          <p:cNvPr id="8" name="Номер слайда 3">
            <a:extLst>
              <a:ext uri="{FF2B5EF4-FFF2-40B4-BE49-F238E27FC236}">
                <a16:creationId xmlns:a16="http://schemas.microsoft.com/office/drawing/2014/main" id="{FBDA92FC-8FCF-7D42-9DE9-18A16E82310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77000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1766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114AA4A-2D28-6F9A-D60E-C7D04318D6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F3E5EE3-5FE1-93B2-9F8A-6131ACD81AD9}"/>
              </a:ext>
            </a:extLst>
          </p:cNvPr>
          <p:cNvGrpSpPr/>
          <p:nvPr userDrawn="1"/>
        </p:nvGrpSpPr>
        <p:grpSpPr>
          <a:xfrm>
            <a:off x="0" y="0"/>
            <a:ext cx="12191999" cy="6858000"/>
            <a:chOff x="0" y="0"/>
            <a:chExt cx="12191999" cy="6858000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FB90FA38-6BD8-761B-F523-95158069C5A0}"/>
                </a:ext>
              </a:extLst>
            </p:cNvPr>
            <p:cNvSpPr/>
            <p:nvPr userDrawn="1"/>
          </p:nvSpPr>
          <p:spPr>
            <a:xfrm>
              <a:off x="0" y="0"/>
              <a:ext cx="5683956" cy="6858000"/>
            </a:xfrm>
            <a:custGeom>
              <a:avLst/>
              <a:gdLst>
                <a:gd name="connsiteX0" fmla="*/ 0 w 5683956"/>
                <a:gd name="connsiteY0" fmla="*/ 0 h 6858000"/>
                <a:gd name="connsiteX1" fmla="*/ 5683956 w 5683956"/>
                <a:gd name="connsiteY1" fmla="*/ 0 h 6858000"/>
                <a:gd name="connsiteX2" fmla="*/ 5683956 w 5683956"/>
                <a:gd name="connsiteY2" fmla="*/ 6858000 h 6858000"/>
                <a:gd name="connsiteX3" fmla="*/ 0 w 5683956"/>
                <a:gd name="connsiteY3" fmla="*/ 6858000 h 6858000"/>
                <a:gd name="connsiteX4" fmla="*/ 0 w 5683956"/>
                <a:gd name="connsiteY4" fmla="*/ 0 h 6858000"/>
                <a:gd name="connsiteX0" fmla="*/ 0 w 5683956"/>
                <a:gd name="connsiteY0" fmla="*/ 0 h 6858000"/>
                <a:gd name="connsiteX1" fmla="*/ 5683956 w 5683956"/>
                <a:gd name="connsiteY1" fmla="*/ 0 h 6858000"/>
                <a:gd name="connsiteX2" fmla="*/ 1569156 w 5683956"/>
                <a:gd name="connsiteY2" fmla="*/ 6835422 h 6858000"/>
                <a:gd name="connsiteX3" fmla="*/ 0 w 5683956"/>
                <a:gd name="connsiteY3" fmla="*/ 6858000 h 6858000"/>
                <a:gd name="connsiteX4" fmla="*/ 0 w 5683956"/>
                <a:gd name="connsiteY4" fmla="*/ 0 h 6858000"/>
                <a:gd name="connsiteX0" fmla="*/ 0 w 5683956"/>
                <a:gd name="connsiteY0" fmla="*/ 0 h 6858000"/>
                <a:gd name="connsiteX1" fmla="*/ 5683956 w 5683956"/>
                <a:gd name="connsiteY1" fmla="*/ 0 h 6858000"/>
                <a:gd name="connsiteX2" fmla="*/ 2714978 w 5683956"/>
                <a:gd name="connsiteY2" fmla="*/ 6858000 h 6858000"/>
                <a:gd name="connsiteX3" fmla="*/ 0 w 5683956"/>
                <a:gd name="connsiteY3" fmla="*/ 6858000 h 6858000"/>
                <a:gd name="connsiteX4" fmla="*/ 0 w 5683956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83956" h="6858000">
                  <a:moveTo>
                    <a:pt x="0" y="0"/>
                  </a:moveTo>
                  <a:lnTo>
                    <a:pt x="5683956" y="0"/>
                  </a:lnTo>
                  <a:lnTo>
                    <a:pt x="271497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CC1CAF0A-6AE4-8FB1-3674-5880C1F10D8D}"/>
                </a:ext>
              </a:extLst>
            </p:cNvPr>
            <p:cNvSpPr/>
            <p:nvPr userDrawn="1"/>
          </p:nvSpPr>
          <p:spPr>
            <a:xfrm>
              <a:off x="2861732" y="5407378"/>
              <a:ext cx="9330267" cy="1450622"/>
            </a:xfrm>
            <a:custGeom>
              <a:avLst/>
              <a:gdLst>
                <a:gd name="connsiteX0" fmla="*/ 0 w 9279467"/>
                <a:gd name="connsiteY0" fmla="*/ 0 h 1450622"/>
                <a:gd name="connsiteX1" fmla="*/ 9279467 w 9279467"/>
                <a:gd name="connsiteY1" fmla="*/ 0 h 1450622"/>
                <a:gd name="connsiteX2" fmla="*/ 9279467 w 9279467"/>
                <a:gd name="connsiteY2" fmla="*/ 1450622 h 1450622"/>
                <a:gd name="connsiteX3" fmla="*/ 0 w 9279467"/>
                <a:gd name="connsiteY3" fmla="*/ 1450622 h 1450622"/>
                <a:gd name="connsiteX4" fmla="*/ 0 w 9279467"/>
                <a:gd name="connsiteY4" fmla="*/ 0 h 1450622"/>
                <a:gd name="connsiteX0" fmla="*/ 0 w 9341556"/>
                <a:gd name="connsiteY0" fmla="*/ 936978 h 1450622"/>
                <a:gd name="connsiteX1" fmla="*/ 9341556 w 9341556"/>
                <a:gd name="connsiteY1" fmla="*/ 0 h 1450622"/>
                <a:gd name="connsiteX2" fmla="*/ 9341556 w 9341556"/>
                <a:gd name="connsiteY2" fmla="*/ 1450622 h 1450622"/>
                <a:gd name="connsiteX3" fmla="*/ 62089 w 9341556"/>
                <a:gd name="connsiteY3" fmla="*/ 1450622 h 1450622"/>
                <a:gd name="connsiteX4" fmla="*/ 0 w 9341556"/>
                <a:gd name="connsiteY4" fmla="*/ 936978 h 1450622"/>
                <a:gd name="connsiteX0" fmla="*/ 0 w 9330267"/>
                <a:gd name="connsiteY0" fmla="*/ 891823 h 1450622"/>
                <a:gd name="connsiteX1" fmla="*/ 9330267 w 9330267"/>
                <a:gd name="connsiteY1" fmla="*/ 0 h 1450622"/>
                <a:gd name="connsiteX2" fmla="*/ 9330267 w 9330267"/>
                <a:gd name="connsiteY2" fmla="*/ 1450622 h 1450622"/>
                <a:gd name="connsiteX3" fmla="*/ 50800 w 9330267"/>
                <a:gd name="connsiteY3" fmla="*/ 1450622 h 1450622"/>
                <a:gd name="connsiteX4" fmla="*/ 0 w 9330267"/>
                <a:gd name="connsiteY4" fmla="*/ 891823 h 1450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30267" h="1450622">
                  <a:moveTo>
                    <a:pt x="0" y="891823"/>
                  </a:moveTo>
                  <a:lnTo>
                    <a:pt x="9330267" y="0"/>
                  </a:lnTo>
                  <a:lnTo>
                    <a:pt x="9330267" y="1450622"/>
                  </a:lnTo>
                  <a:lnTo>
                    <a:pt x="50800" y="1450622"/>
                  </a:lnTo>
                  <a:lnTo>
                    <a:pt x="0" y="89182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AF7D9498-2506-664D-94BB-87D176DAF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58" y="533400"/>
            <a:ext cx="4925042" cy="914400"/>
          </a:xfrm>
        </p:spPr>
        <p:txBody>
          <a:bodyPr>
            <a:noAutofit/>
          </a:bodyPr>
          <a:lstStyle>
            <a:lvl1pPr>
              <a:lnSpc>
                <a:spcPts val="3440"/>
              </a:lnSpc>
              <a:defRPr b="0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5" name="Номер слайда 3">
            <a:extLst>
              <a:ext uri="{FF2B5EF4-FFF2-40B4-BE49-F238E27FC236}">
                <a16:creationId xmlns:a16="http://schemas.microsoft.com/office/drawing/2014/main" id="{959DA0FD-26E2-0040-A826-3306D5B2B47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95176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C74C980-FF21-485E-160F-2ED6BC7833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84325" y="541225"/>
            <a:ext cx="1474275" cy="101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630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1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871F8701-995B-5C4C-B9C7-6680BDDA91D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77000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061EBD4-5591-0E41-CD06-9B70C106A8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4325" y="541225"/>
            <a:ext cx="1474275" cy="1018204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1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A7A1E91-080D-2946-988E-243F93B06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58" y="533400"/>
            <a:ext cx="9039842" cy="914400"/>
          </a:xfrm>
        </p:spPr>
        <p:txBody>
          <a:bodyPr>
            <a:noAutofit/>
          </a:bodyPr>
          <a:lstStyle>
            <a:lvl1pPr>
              <a:lnSpc>
                <a:spcPts val="3440"/>
              </a:lnSpc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8" name="Номер слайда 3">
            <a:extLst>
              <a:ext uri="{FF2B5EF4-FFF2-40B4-BE49-F238E27FC236}">
                <a16:creationId xmlns:a16="http://schemas.microsoft.com/office/drawing/2014/main" id="{51927C0F-8112-6E42-83E1-1AA10789FB7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77000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C55C849-4D42-A37F-117B-904C4F8DCE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4325" y="541225"/>
            <a:ext cx="1474275" cy="1018204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00" userDrawn="1">
          <p15:clr>
            <a:srgbClr val="FBAE40"/>
          </p15:clr>
        </p15:guide>
        <p15:guide id="2" orient="horz" pos="91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B9915D1-3305-BE18-BA58-486AD8281D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9" r="53489"/>
          <a:stretch/>
        </p:blipFill>
        <p:spPr>
          <a:xfrm>
            <a:off x="-1" y="0"/>
            <a:ext cx="3926541" cy="688657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9A7A1E91-080D-2946-988E-243F93B06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58" y="533400"/>
            <a:ext cx="2486642" cy="2133600"/>
          </a:xfr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8" name="Номер слайда 3">
            <a:extLst>
              <a:ext uri="{FF2B5EF4-FFF2-40B4-BE49-F238E27FC236}">
                <a16:creationId xmlns:a16="http://schemas.microsoft.com/office/drawing/2014/main" id="{18B26591-A549-2C45-9262-F15A8EA96D3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77000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7209FBD-EFF4-5CFA-DADD-ED61A061C8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84325" y="541225"/>
            <a:ext cx="1474275" cy="101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028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0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C7BDB2-220F-D046-D9FE-9A6C3B92CF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9A7A1E91-080D-2946-988E-243F93B06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58" y="533400"/>
            <a:ext cx="2486642" cy="2133600"/>
          </a:xfr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8" name="Номер слайда 3">
            <a:extLst>
              <a:ext uri="{FF2B5EF4-FFF2-40B4-BE49-F238E27FC236}">
                <a16:creationId xmlns:a16="http://schemas.microsoft.com/office/drawing/2014/main" id="{18B26591-A549-2C45-9262-F15A8EA96D3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77000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53C8D16-E8A4-745C-530A-CEA601171E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84325" y="541225"/>
            <a:ext cx="1474275" cy="101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436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0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7676F60-4CDA-5C4F-6BAD-1894B78F1A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5" r="53489"/>
          <a:stretch/>
        </p:blipFill>
        <p:spPr>
          <a:xfrm>
            <a:off x="-1" y="0"/>
            <a:ext cx="4966447" cy="688657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9A7A1E91-080D-2946-988E-243F93B06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58" y="533400"/>
            <a:ext cx="3311395" cy="1371600"/>
          </a:xfr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id="{920997B1-5C5A-0449-99BA-A5C1308E368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77000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589E468-313E-5CB8-5217-7AF1E57D03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84325" y="541225"/>
            <a:ext cx="1474275" cy="101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35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0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582E03-AAA6-6208-C614-796D944845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8" y="0"/>
            <a:ext cx="12191444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5966DFD-622E-ABDC-8541-0238C98D35D1}"/>
              </a:ext>
            </a:extLst>
          </p:cNvPr>
          <p:cNvSpPr/>
          <p:nvPr userDrawn="1"/>
        </p:nvSpPr>
        <p:spPr>
          <a:xfrm>
            <a:off x="0" y="158045"/>
            <a:ext cx="12193323" cy="3059458"/>
          </a:xfrm>
          <a:custGeom>
            <a:avLst/>
            <a:gdLst>
              <a:gd name="connsiteX0" fmla="*/ 0 w 12192000"/>
              <a:gd name="connsiteY0" fmla="*/ 0 h 3217588"/>
              <a:gd name="connsiteX1" fmla="*/ 12192000 w 12192000"/>
              <a:gd name="connsiteY1" fmla="*/ 0 h 3217588"/>
              <a:gd name="connsiteX2" fmla="*/ 12192000 w 12192000"/>
              <a:gd name="connsiteY2" fmla="*/ 3217588 h 3217588"/>
              <a:gd name="connsiteX3" fmla="*/ 0 w 12192000"/>
              <a:gd name="connsiteY3" fmla="*/ 3217588 h 3217588"/>
              <a:gd name="connsiteX4" fmla="*/ 0 w 12192000"/>
              <a:gd name="connsiteY4" fmla="*/ 0 h 3217588"/>
              <a:gd name="connsiteX0" fmla="*/ 0 w 12192000"/>
              <a:gd name="connsiteY0" fmla="*/ 0 h 3217588"/>
              <a:gd name="connsiteX1" fmla="*/ 12192000 w 12192000"/>
              <a:gd name="connsiteY1" fmla="*/ 0 h 3217588"/>
              <a:gd name="connsiteX2" fmla="*/ 11806990 w 12192000"/>
              <a:gd name="connsiteY2" fmla="*/ 2282563 h 3217588"/>
              <a:gd name="connsiteX3" fmla="*/ 0 w 12192000"/>
              <a:gd name="connsiteY3" fmla="*/ 3217588 h 3217588"/>
              <a:gd name="connsiteX4" fmla="*/ 0 w 12192000"/>
              <a:gd name="connsiteY4" fmla="*/ 0 h 3217588"/>
              <a:gd name="connsiteX0" fmla="*/ 0 w 12205751"/>
              <a:gd name="connsiteY0" fmla="*/ 0 h 3217588"/>
              <a:gd name="connsiteX1" fmla="*/ 12192000 w 12205751"/>
              <a:gd name="connsiteY1" fmla="*/ 0 h 3217588"/>
              <a:gd name="connsiteX2" fmla="*/ 12205751 w 12205751"/>
              <a:gd name="connsiteY2" fmla="*/ 2179435 h 3217588"/>
              <a:gd name="connsiteX3" fmla="*/ 0 w 12205751"/>
              <a:gd name="connsiteY3" fmla="*/ 3217588 h 3217588"/>
              <a:gd name="connsiteX4" fmla="*/ 0 w 12205751"/>
              <a:gd name="connsiteY4" fmla="*/ 0 h 3217588"/>
              <a:gd name="connsiteX0" fmla="*/ 0 w 12192338"/>
              <a:gd name="connsiteY0" fmla="*/ 0 h 3217588"/>
              <a:gd name="connsiteX1" fmla="*/ 12192000 w 12192338"/>
              <a:gd name="connsiteY1" fmla="*/ 0 h 3217588"/>
              <a:gd name="connsiteX2" fmla="*/ 12157625 w 12192338"/>
              <a:gd name="connsiteY2" fmla="*/ 2213811 h 3217588"/>
              <a:gd name="connsiteX3" fmla="*/ 0 w 12192338"/>
              <a:gd name="connsiteY3" fmla="*/ 3217588 h 3217588"/>
              <a:gd name="connsiteX4" fmla="*/ 0 w 12192338"/>
              <a:gd name="connsiteY4" fmla="*/ 0 h 3217588"/>
              <a:gd name="connsiteX0" fmla="*/ 0 w 12193323"/>
              <a:gd name="connsiteY0" fmla="*/ 0 h 3217588"/>
              <a:gd name="connsiteX1" fmla="*/ 12192000 w 12193323"/>
              <a:gd name="connsiteY1" fmla="*/ 0 h 3217588"/>
              <a:gd name="connsiteX2" fmla="*/ 12192000 w 12193323"/>
              <a:gd name="connsiteY2" fmla="*/ 2165685 h 3217588"/>
              <a:gd name="connsiteX3" fmla="*/ 0 w 12193323"/>
              <a:gd name="connsiteY3" fmla="*/ 3217588 h 3217588"/>
              <a:gd name="connsiteX4" fmla="*/ 0 w 12193323"/>
              <a:gd name="connsiteY4" fmla="*/ 0 h 3217588"/>
              <a:gd name="connsiteX0" fmla="*/ 0 w 12193323"/>
              <a:gd name="connsiteY0" fmla="*/ 0 h 2935705"/>
              <a:gd name="connsiteX1" fmla="*/ 12192000 w 12193323"/>
              <a:gd name="connsiteY1" fmla="*/ 0 h 2935705"/>
              <a:gd name="connsiteX2" fmla="*/ 12192000 w 12193323"/>
              <a:gd name="connsiteY2" fmla="*/ 2165685 h 2935705"/>
              <a:gd name="connsiteX3" fmla="*/ 605016 w 12193323"/>
              <a:gd name="connsiteY3" fmla="*/ 2935705 h 2935705"/>
              <a:gd name="connsiteX4" fmla="*/ 0 w 12193323"/>
              <a:gd name="connsiteY4" fmla="*/ 0 h 2935705"/>
              <a:gd name="connsiteX0" fmla="*/ 0 w 12193323"/>
              <a:gd name="connsiteY0" fmla="*/ 0 h 3059458"/>
              <a:gd name="connsiteX1" fmla="*/ 12192000 w 12193323"/>
              <a:gd name="connsiteY1" fmla="*/ 0 h 3059458"/>
              <a:gd name="connsiteX2" fmla="*/ 12192000 w 12193323"/>
              <a:gd name="connsiteY2" fmla="*/ 2165685 h 3059458"/>
              <a:gd name="connsiteX3" fmla="*/ 6875 w 12193323"/>
              <a:gd name="connsiteY3" fmla="*/ 3059458 h 3059458"/>
              <a:gd name="connsiteX4" fmla="*/ 0 w 12193323"/>
              <a:gd name="connsiteY4" fmla="*/ 0 h 3059458"/>
              <a:gd name="connsiteX0" fmla="*/ 0 w 12193323"/>
              <a:gd name="connsiteY0" fmla="*/ 0 h 3059458"/>
              <a:gd name="connsiteX1" fmla="*/ 12192000 w 12193323"/>
              <a:gd name="connsiteY1" fmla="*/ 0 h 3059458"/>
              <a:gd name="connsiteX2" fmla="*/ 12192000 w 12193323"/>
              <a:gd name="connsiteY2" fmla="*/ 2165685 h 3059458"/>
              <a:gd name="connsiteX3" fmla="*/ 6854562 w 12193323"/>
              <a:gd name="connsiteY3" fmla="*/ 2564445 h 3059458"/>
              <a:gd name="connsiteX4" fmla="*/ 6875 w 12193323"/>
              <a:gd name="connsiteY4" fmla="*/ 3059458 h 3059458"/>
              <a:gd name="connsiteX5" fmla="*/ 0 w 12193323"/>
              <a:gd name="connsiteY5" fmla="*/ 0 h 3059458"/>
              <a:gd name="connsiteX0" fmla="*/ 0 w 12193323"/>
              <a:gd name="connsiteY0" fmla="*/ 0 h 3059458"/>
              <a:gd name="connsiteX1" fmla="*/ 12192000 w 12193323"/>
              <a:gd name="connsiteY1" fmla="*/ 0 h 3059458"/>
              <a:gd name="connsiteX2" fmla="*/ 12192000 w 12193323"/>
              <a:gd name="connsiteY2" fmla="*/ 2165685 h 3059458"/>
              <a:gd name="connsiteX3" fmla="*/ 6634556 w 12193323"/>
              <a:gd name="connsiteY3" fmla="*/ 1533166 h 3059458"/>
              <a:gd name="connsiteX4" fmla="*/ 6875 w 12193323"/>
              <a:gd name="connsiteY4" fmla="*/ 3059458 h 3059458"/>
              <a:gd name="connsiteX5" fmla="*/ 0 w 12193323"/>
              <a:gd name="connsiteY5" fmla="*/ 0 h 3059458"/>
              <a:gd name="connsiteX0" fmla="*/ 0 w 12193323"/>
              <a:gd name="connsiteY0" fmla="*/ 0 h 3059458"/>
              <a:gd name="connsiteX1" fmla="*/ 12192000 w 12193323"/>
              <a:gd name="connsiteY1" fmla="*/ 0 h 3059458"/>
              <a:gd name="connsiteX2" fmla="*/ 12192000 w 12193323"/>
              <a:gd name="connsiteY2" fmla="*/ 2165685 h 3059458"/>
              <a:gd name="connsiteX3" fmla="*/ 5280144 w 12193323"/>
              <a:gd name="connsiteY3" fmla="*/ 1450663 h 3059458"/>
              <a:gd name="connsiteX4" fmla="*/ 6875 w 12193323"/>
              <a:gd name="connsiteY4" fmla="*/ 3059458 h 3059458"/>
              <a:gd name="connsiteX5" fmla="*/ 0 w 12193323"/>
              <a:gd name="connsiteY5" fmla="*/ 0 h 3059458"/>
              <a:gd name="connsiteX0" fmla="*/ 0 w 12193323"/>
              <a:gd name="connsiteY0" fmla="*/ 0 h 3059458"/>
              <a:gd name="connsiteX1" fmla="*/ 12192000 w 12193323"/>
              <a:gd name="connsiteY1" fmla="*/ 0 h 3059458"/>
              <a:gd name="connsiteX2" fmla="*/ 12192000 w 12193323"/>
              <a:gd name="connsiteY2" fmla="*/ 2165685 h 3059458"/>
              <a:gd name="connsiteX3" fmla="*/ 5431398 w 12193323"/>
              <a:gd name="connsiteY3" fmla="*/ 1663794 h 3059458"/>
              <a:gd name="connsiteX4" fmla="*/ 6875 w 12193323"/>
              <a:gd name="connsiteY4" fmla="*/ 3059458 h 3059458"/>
              <a:gd name="connsiteX5" fmla="*/ 0 w 12193323"/>
              <a:gd name="connsiteY5" fmla="*/ 0 h 3059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323" h="3059458">
                <a:moveTo>
                  <a:pt x="0" y="0"/>
                </a:moveTo>
                <a:lnTo>
                  <a:pt x="12192000" y="0"/>
                </a:lnTo>
                <a:cubicBezTo>
                  <a:pt x="12196584" y="726478"/>
                  <a:pt x="12187416" y="1439207"/>
                  <a:pt x="12192000" y="2165685"/>
                </a:cubicBezTo>
                <a:lnTo>
                  <a:pt x="5431398" y="1663794"/>
                </a:lnTo>
                <a:lnTo>
                  <a:pt x="6875" y="3059458"/>
                </a:lnTo>
                <a:cubicBezTo>
                  <a:pt x="4583" y="2039639"/>
                  <a:pt x="2292" y="1019819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A7A1E91-080D-2946-988E-243F93B06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58" y="533400"/>
            <a:ext cx="3311395" cy="1371600"/>
          </a:xfrm>
        </p:spPr>
        <p:txBody>
          <a:bodyPr>
            <a:noAutofit/>
          </a:bodyPr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id="{920997B1-5C5A-0449-99BA-A5C1308E368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77000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4AD0D42-D469-5080-6B01-A9A7F35CFB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84325" y="541225"/>
            <a:ext cx="1474275" cy="101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167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0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7D73128-5F9E-0B32-ED49-E26B6D65BD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Номер слайда 3">
            <a:extLst>
              <a:ext uri="{FF2B5EF4-FFF2-40B4-BE49-F238E27FC236}">
                <a16:creationId xmlns:a16="http://schemas.microsoft.com/office/drawing/2014/main" id="{61DCB4C7-1650-994A-891A-A0670F161E7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95176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3400" y="1600200"/>
            <a:ext cx="10957581" cy="200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A6E7707F-3C10-F040-B2C5-2DF74AA13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33400"/>
            <a:ext cx="10820400" cy="838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2" r:id="rId3"/>
    <p:sldLayoutId id="2147483663" r:id="rId4"/>
    <p:sldLayoutId id="2147483666" r:id="rId5"/>
    <p:sldLayoutId id="2147483677" r:id="rId6"/>
    <p:sldLayoutId id="2147483667" r:id="rId7"/>
    <p:sldLayoutId id="2147483678" r:id="rId8"/>
    <p:sldLayoutId id="2147483664" r:id="rId9"/>
    <p:sldLayoutId id="2147483675" r:id="rId10"/>
    <p:sldLayoutId id="2147483665" r:id="rId11"/>
    <p:sldLayoutId id="2147483676" r:id="rId12"/>
    <p:sldLayoutId id="2147483668" r:id="rId13"/>
  </p:sldLayoutIdLst>
  <p:hf hdr="0" ftr="0" dt="0"/>
  <p:txStyles>
    <p:titleStyle>
      <a:lvl1pPr>
        <a:defRPr sz="3200" b="1" i="0" baseline="0">
          <a:latin typeface="Bebas Neue Bold" panose="020B0606020202050201" pitchFamily="34" charset="77"/>
          <a:ea typeface="Roboto" panose="02000000000000000000" pitchFamily="2" charset="0"/>
          <a:cs typeface="+mj-cs"/>
        </a:defRPr>
      </a:lvl1pPr>
    </p:titleStyle>
    <p:bodyStyle>
      <a:lvl1pPr marL="0">
        <a:defRPr sz="1300"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08742">
        <a:defRPr>
          <a:latin typeface="+mn-lt"/>
          <a:ea typeface="+mn-ea"/>
          <a:cs typeface="+mn-cs"/>
        </a:defRPr>
      </a:lvl2pPr>
      <a:lvl3pPr marL="1217483">
        <a:defRPr>
          <a:latin typeface="+mn-lt"/>
          <a:ea typeface="+mn-ea"/>
          <a:cs typeface="+mn-cs"/>
        </a:defRPr>
      </a:lvl3pPr>
      <a:lvl4pPr marL="1826225">
        <a:defRPr>
          <a:latin typeface="+mn-lt"/>
          <a:ea typeface="+mn-ea"/>
          <a:cs typeface="+mn-cs"/>
        </a:defRPr>
      </a:lvl4pPr>
      <a:lvl5pPr marL="2434965">
        <a:defRPr>
          <a:latin typeface="+mn-lt"/>
          <a:ea typeface="+mn-ea"/>
          <a:cs typeface="+mn-cs"/>
        </a:defRPr>
      </a:lvl5pPr>
      <a:lvl6pPr marL="3043707">
        <a:defRPr>
          <a:latin typeface="+mn-lt"/>
          <a:ea typeface="+mn-ea"/>
          <a:cs typeface="+mn-cs"/>
        </a:defRPr>
      </a:lvl6pPr>
      <a:lvl7pPr marL="3652448">
        <a:defRPr>
          <a:latin typeface="+mn-lt"/>
          <a:ea typeface="+mn-ea"/>
          <a:cs typeface="+mn-cs"/>
        </a:defRPr>
      </a:lvl7pPr>
      <a:lvl8pPr marL="4261190">
        <a:defRPr>
          <a:latin typeface="+mn-lt"/>
          <a:ea typeface="+mn-ea"/>
          <a:cs typeface="+mn-cs"/>
        </a:defRPr>
      </a:lvl8pPr>
      <a:lvl9pPr marL="486993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8742">
        <a:defRPr>
          <a:latin typeface="+mn-lt"/>
          <a:ea typeface="+mn-ea"/>
          <a:cs typeface="+mn-cs"/>
        </a:defRPr>
      </a:lvl2pPr>
      <a:lvl3pPr marL="1217483">
        <a:defRPr>
          <a:latin typeface="+mn-lt"/>
          <a:ea typeface="+mn-ea"/>
          <a:cs typeface="+mn-cs"/>
        </a:defRPr>
      </a:lvl3pPr>
      <a:lvl4pPr marL="1826225">
        <a:defRPr>
          <a:latin typeface="+mn-lt"/>
          <a:ea typeface="+mn-ea"/>
          <a:cs typeface="+mn-cs"/>
        </a:defRPr>
      </a:lvl4pPr>
      <a:lvl5pPr marL="2434965">
        <a:defRPr>
          <a:latin typeface="+mn-lt"/>
          <a:ea typeface="+mn-ea"/>
          <a:cs typeface="+mn-cs"/>
        </a:defRPr>
      </a:lvl5pPr>
      <a:lvl6pPr marL="3043707">
        <a:defRPr>
          <a:latin typeface="+mn-lt"/>
          <a:ea typeface="+mn-ea"/>
          <a:cs typeface="+mn-cs"/>
        </a:defRPr>
      </a:lvl6pPr>
      <a:lvl7pPr marL="3652448">
        <a:defRPr>
          <a:latin typeface="+mn-lt"/>
          <a:ea typeface="+mn-ea"/>
          <a:cs typeface="+mn-cs"/>
        </a:defRPr>
      </a:lvl7pPr>
      <a:lvl8pPr marL="4261190">
        <a:defRPr>
          <a:latin typeface="+mn-lt"/>
          <a:ea typeface="+mn-ea"/>
          <a:cs typeface="+mn-cs"/>
        </a:defRPr>
      </a:lvl8pPr>
      <a:lvl9pPr marL="486993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6" userDrawn="1">
          <p15:clr>
            <a:srgbClr val="F26B43"/>
          </p15:clr>
        </p15:guide>
        <p15:guide id="2" pos="336" userDrawn="1">
          <p15:clr>
            <a:srgbClr val="F26B43"/>
          </p15:clr>
        </p15:guide>
        <p15:guide id="3" pos="7344" userDrawn="1">
          <p15:clr>
            <a:srgbClr val="F26B43"/>
          </p15:clr>
        </p15:guide>
        <p15:guide id="4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0.pn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16">
            <a:extLst>
              <a:ext uri="{FF2B5EF4-FFF2-40B4-BE49-F238E27FC236}">
                <a16:creationId xmlns:a16="http://schemas.microsoft.com/office/drawing/2014/main" id="{BAE294EE-E82B-A346-8D0E-8F61A23C1254}"/>
              </a:ext>
            </a:extLst>
          </p:cNvPr>
          <p:cNvSpPr txBox="1"/>
          <p:nvPr/>
        </p:nvSpPr>
        <p:spPr>
          <a:xfrm>
            <a:off x="561358" y="3506709"/>
            <a:ext cx="5274274" cy="2135133"/>
          </a:xfrm>
          <a:prstGeom prst="rect">
            <a:avLst/>
          </a:prstGeom>
        </p:spPr>
        <p:txBody>
          <a:bodyPr vert="horz" wrap="square" lIns="0" tIns="16063" rIns="0" bIns="0" rtlCol="0">
            <a:spAutoFit/>
          </a:bodyPr>
          <a:lstStyle/>
          <a:p>
            <a:pPr marL="16909" marR="101457">
              <a:lnSpc>
                <a:spcPct val="102600"/>
              </a:lnSpc>
              <a:spcBef>
                <a:spcPts val="126"/>
              </a:spcBef>
            </a:pPr>
            <a:r>
              <a:rPr lang="ru-RU" sz="1300" spc="13" dirty="0"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Детский сад №23 «Золотой ключик» расположен по адресу </a:t>
            </a:r>
          </a:p>
          <a:p>
            <a:pPr marL="16909" marR="101457">
              <a:lnSpc>
                <a:spcPct val="102600"/>
              </a:lnSpc>
              <a:spcBef>
                <a:spcPts val="126"/>
              </a:spcBef>
            </a:pPr>
            <a:r>
              <a:rPr lang="ru-RU" sz="1300" spc="13" dirty="0"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г. Березовский, ул. Победы, 6А</a:t>
            </a:r>
          </a:p>
          <a:p>
            <a:pPr marL="16909" marR="101457">
              <a:lnSpc>
                <a:spcPct val="102600"/>
              </a:lnSpc>
              <a:spcBef>
                <a:spcPts val="126"/>
              </a:spcBef>
            </a:pPr>
            <a:endParaRPr lang="ru-RU" sz="1300" spc="13" dirty="0"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  <a:p>
            <a:pPr marL="16909" marR="101457">
              <a:lnSpc>
                <a:spcPct val="102600"/>
              </a:lnSpc>
              <a:spcBef>
                <a:spcPts val="126"/>
              </a:spcBef>
            </a:pPr>
            <a:r>
              <a:rPr lang="ru-RU" sz="1300" spc="13" dirty="0"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Строительство детского сада на 270 мест позволило решить проблему дефицита мест в дошкольные учреждения</a:t>
            </a:r>
          </a:p>
          <a:p>
            <a:pPr marL="16909" marR="101457">
              <a:lnSpc>
                <a:spcPct val="102600"/>
              </a:lnSpc>
              <a:spcBef>
                <a:spcPts val="126"/>
              </a:spcBef>
            </a:pPr>
            <a:endParaRPr lang="ru-RU" sz="1300" spc="13" dirty="0"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  <a:p>
            <a:pPr marL="16909" marR="101457">
              <a:lnSpc>
                <a:spcPct val="102600"/>
              </a:lnSpc>
              <a:spcBef>
                <a:spcPts val="126"/>
              </a:spcBef>
            </a:pPr>
            <a:r>
              <a:rPr lang="ru-RU" sz="1300" spc="13" dirty="0"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Ранее в новом микрорайоне, в котором проживает много молодых семей, не было детского сада</a:t>
            </a:r>
          </a:p>
          <a:p>
            <a:pPr marL="16909" marR="101457">
              <a:lnSpc>
                <a:spcPct val="102600"/>
              </a:lnSpc>
              <a:spcBef>
                <a:spcPts val="126"/>
              </a:spcBef>
            </a:pPr>
            <a:endParaRPr sz="1300" dirty="0"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  <a:p>
            <a:pPr>
              <a:spcBef>
                <a:spcPts val="7"/>
              </a:spcBef>
            </a:pPr>
            <a:endParaRPr sz="1300" dirty="0"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A1F963-2E6B-3642-96B4-D18A00F3A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Строительство детского сада </a:t>
            </a:r>
            <a:br>
              <a:rPr lang="ru-RU" b="1" dirty="0"/>
            </a:br>
            <a:r>
              <a:rPr lang="ru-RU" b="1" dirty="0"/>
              <a:t>№23 «Золотой ключик»</a:t>
            </a:r>
          </a:p>
        </p:txBody>
      </p:sp>
      <p:sp>
        <p:nvSpPr>
          <p:cNvPr id="18" name="Номер слайда 1">
            <a:extLst>
              <a:ext uri="{FF2B5EF4-FFF2-40B4-BE49-F238E27FC236}">
                <a16:creationId xmlns:a16="http://schemas.microsoft.com/office/drawing/2014/main" id="{60D746B4-BAAF-FB4B-B4F3-59E0527D4AF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B9BAF9D-4217-854F-899E-74778C37460E}"/>
              </a:ext>
            </a:extLst>
          </p:cNvPr>
          <p:cNvSpPr txBox="1">
            <a:spLocks/>
          </p:cNvSpPr>
          <p:nvPr/>
        </p:nvSpPr>
        <p:spPr>
          <a:xfrm>
            <a:off x="561358" y="2284527"/>
            <a:ext cx="5382242" cy="838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ts val="3440"/>
              </a:lnSpc>
              <a:defRPr sz="3200" b="0" i="0" baseline="0">
                <a:latin typeface="Bebas Neue Bold" panose="020B0606020202050201" pitchFamily="34" charset="77"/>
                <a:ea typeface="Roboto" panose="02000000000000000000" pitchFamily="2" charset="0"/>
                <a:cs typeface="+mj-cs"/>
              </a:defRPr>
            </a:lvl1pPr>
          </a:lstStyle>
          <a:p>
            <a:pPr defTabSz="914400">
              <a:lnSpc>
                <a:spcPts val="2240"/>
              </a:lnSpc>
            </a:pPr>
            <a:r>
              <a:rPr lang="ru-RU" sz="20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 2019 году построен и введен в эксплуатацию новый детский сад в микрорайоне Уют-сити</a:t>
            </a:r>
          </a:p>
        </p:txBody>
      </p:sp>
      <p:sp>
        <p:nvSpPr>
          <p:cNvPr id="20" name="Прямоугольник 22">
            <a:extLst>
              <a:ext uri="{FF2B5EF4-FFF2-40B4-BE49-F238E27FC236}">
                <a16:creationId xmlns:a16="http://schemas.microsoft.com/office/drawing/2014/main" id="{50421BA5-760C-0146-8CDD-4A0CAA0BA68F}"/>
              </a:ext>
            </a:extLst>
          </p:cNvPr>
          <p:cNvSpPr/>
          <p:nvPr/>
        </p:nvSpPr>
        <p:spPr>
          <a:xfrm>
            <a:off x="0" y="533400"/>
            <a:ext cx="108000" cy="360000"/>
          </a:xfrm>
          <a:prstGeom prst="rect">
            <a:avLst/>
          </a:prstGeom>
          <a:solidFill>
            <a:srgbClr val="275F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rgbClr val="FA3448"/>
              </a:solidFill>
              <a:latin typeface="Roboto" panose="02000000000000000000" pitchFamily="2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09336D-E260-4B1D-4DDE-3B61B44DBA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2" t="19637" b="10354"/>
          <a:stretch/>
        </p:blipFill>
        <p:spPr>
          <a:xfrm>
            <a:off x="8249619" y="533400"/>
            <a:ext cx="2320742" cy="59621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7A739F2-8E9F-D2F8-BA8F-53331E9EC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632" y="2057167"/>
            <a:ext cx="5966603" cy="335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3678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79D9E9D-BFD3-3A4B-AC74-B9CF8170D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037" y="748423"/>
            <a:ext cx="5912752" cy="1041400"/>
          </a:xfrm>
        </p:spPr>
        <p:txBody>
          <a:bodyPr/>
          <a:lstStyle/>
          <a:p>
            <a:r>
              <a:rPr lang="ru-RU" dirty="0"/>
              <a:t>Строительство детского сада №50</a:t>
            </a:r>
            <a:endParaRPr lang="ru-RU" b="1" dirty="0"/>
          </a:p>
        </p:txBody>
      </p:sp>
      <p:sp>
        <p:nvSpPr>
          <p:cNvPr id="26" name="Номер слайда 3">
            <a:extLst>
              <a:ext uri="{FF2B5EF4-FFF2-40B4-BE49-F238E27FC236}">
                <a16:creationId xmlns:a16="http://schemas.microsoft.com/office/drawing/2014/main" id="{BE16173A-D6BF-1B4C-83FB-6047355ADAB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15" name="Прямоугольник 30">
            <a:extLst>
              <a:ext uri="{FF2B5EF4-FFF2-40B4-BE49-F238E27FC236}">
                <a16:creationId xmlns:a16="http://schemas.microsoft.com/office/drawing/2014/main" id="{02018B68-3018-A943-8527-570E837E58B3}"/>
              </a:ext>
            </a:extLst>
          </p:cNvPr>
          <p:cNvSpPr/>
          <p:nvPr/>
        </p:nvSpPr>
        <p:spPr>
          <a:xfrm>
            <a:off x="6341962" y="4011764"/>
            <a:ext cx="4928431" cy="1477328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1200"/>
              </a:spcAft>
            </a:pPr>
            <a:r>
              <a:rPr lang="ru-RU" sz="1400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  <a:cs typeface="Gotham Pro Regular" panose="02000503040000020004" pitchFamily="2" charset="0"/>
              </a:rPr>
              <a:t>Адрес детского сада г. Березовский, ул. Ленина 30а</a:t>
            </a:r>
          </a:p>
          <a:p>
            <a:pPr lvl="0" defTabSz="457200">
              <a:spcAft>
                <a:spcPts val="1200"/>
              </a:spcAft>
            </a:pPr>
            <a:endParaRPr lang="ru-RU" sz="1400" dirty="0">
              <a:solidFill>
                <a:srgbClr val="4D4D4D"/>
              </a:solidFill>
              <a:latin typeface="Roboto" panose="02000000000000000000" pitchFamily="2" charset="0"/>
              <a:ea typeface="Roboto" panose="02000000000000000000" pitchFamily="2" charset="0"/>
              <a:cs typeface="Gotham Pro Regular" panose="02000503040000020004" pitchFamily="2" charset="0"/>
            </a:endParaRPr>
          </a:p>
          <a:p>
            <a:pPr lvl="0" defTabSz="457200">
              <a:spcAft>
                <a:spcPts val="1200"/>
              </a:spcAft>
            </a:pPr>
            <a:r>
              <a:rPr lang="ru-RU" sz="1400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  <a:cs typeface="Gotham Pro Regular" panose="02000503040000020004" pitchFamily="2" charset="0"/>
              </a:rPr>
              <a:t>Строительство детского сада №50 позволило предоставить места для дошкольников в группах от 1,5 лет</a:t>
            </a:r>
          </a:p>
        </p:txBody>
      </p:sp>
      <p:sp>
        <p:nvSpPr>
          <p:cNvPr id="23" name="object 17">
            <a:extLst>
              <a:ext uri="{FF2B5EF4-FFF2-40B4-BE49-F238E27FC236}">
                <a16:creationId xmlns:a16="http://schemas.microsoft.com/office/drawing/2014/main" id="{0CB5E55B-326B-374B-BCEA-4D8787A3C94E}"/>
              </a:ext>
            </a:extLst>
          </p:cNvPr>
          <p:cNvSpPr txBox="1"/>
          <p:nvPr/>
        </p:nvSpPr>
        <p:spPr>
          <a:xfrm>
            <a:off x="6341962" y="2696179"/>
            <a:ext cx="5183832" cy="73282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ru-RU"/>
            </a:defPPr>
            <a:lvl1pPr defTabSz="914400">
              <a:lnSpc>
                <a:spcPts val="2240"/>
              </a:lnSpc>
              <a:defRPr sz="2000" b="0" i="0" kern="0" baseline="0">
                <a:solidFill>
                  <a:schemeClr val="tx1">
                    <a:lumMod val="50000"/>
                    <a:lumOff val="50000"/>
                  </a:schemeClr>
                </a:solidFill>
                <a:latin typeface="Bebas Neue Bold" panose="020B0606020202050201" pitchFamily="34" charset="77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ru-RU" dirty="0">
                <a:solidFill>
                  <a:srgbClr val="4D4D4D"/>
                </a:solidFill>
              </a:rPr>
              <a:t>В 2020 году построен и открыт детский сад №50 «Золотые россыпи» на 135 мест.</a:t>
            </a:r>
            <a:endParaRPr dirty="0">
              <a:solidFill>
                <a:srgbClr val="4D4D4D"/>
              </a:solidFill>
            </a:endParaRPr>
          </a:p>
        </p:txBody>
      </p:sp>
      <p:pic>
        <p:nvPicPr>
          <p:cNvPr id="2" name="Объект 5">
            <a:extLst>
              <a:ext uri="{FF2B5EF4-FFF2-40B4-BE49-F238E27FC236}">
                <a16:creationId xmlns:a16="http://schemas.microsoft.com/office/drawing/2014/main" id="{A58C3D6E-DAA2-0F59-01A3-D50641FD02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31" y="2432081"/>
            <a:ext cx="5912752" cy="332592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4E1033-4F86-B650-5ADE-66DE09E5623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2" t="19637" b="10354"/>
          <a:stretch/>
        </p:blipFill>
        <p:spPr>
          <a:xfrm>
            <a:off x="8195299" y="510894"/>
            <a:ext cx="2320742" cy="59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342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17">
            <a:extLst>
              <a:ext uri="{FF2B5EF4-FFF2-40B4-BE49-F238E27FC236}">
                <a16:creationId xmlns:a16="http://schemas.microsoft.com/office/drawing/2014/main" id="{337A48A0-047D-3146-9850-9FCA8D7CD0DC}"/>
              </a:ext>
            </a:extLst>
          </p:cNvPr>
          <p:cNvSpPr txBox="1"/>
          <p:nvPr/>
        </p:nvSpPr>
        <p:spPr>
          <a:xfrm>
            <a:off x="6096000" y="1905000"/>
            <a:ext cx="5183832" cy="73866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ru-RU"/>
            </a:defPPr>
            <a:lvl1pPr defTabSz="914400">
              <a:lnSpc>
                <a:spcPts val="2240"/>
              </a:lnSpc>
              <a:defRPr sz="2000" b="0" i="0" kern="0" baseline="0">
                <a:solidFill>
                  <a:schemeClr val="tx1">
                    <a:lumMod val="50000"/>
                    <a:lumOff val="50000"/>
                  </a:schemeClr>
                </a:solidFill>
                <a:latin typeface="Bebas Neue Bold" panose="020B0606020202050201" pitchFamily="34" charset="77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 2022 году открыта новая, современная, технологичная школа №55 </a:t>
            </a:r>
            <a:endParaRPr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33F55D-08E5-8E47-B790-4ED448946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608" y="533400"/>
            <a:ext cx="9039842" cy="914400"/>
          </a:xfrm>
        </p:spPr>
        <p:txBody>
          <a:bodyPr>
            <a:normAutofit/>
          </a:bodyPr>
          <a:lstStyle/>
          <a:p>
            <a:r>
              <a:rPr lang="ru-RU" b="1" dirty="0"/>
              <a:t>Строительство школы №55</a:t>
            </a:r>
            <a:endParaRPr lang="en-RU" b="1" dirty="0"/>
          </a:p>
        </p:txBody>
      </p:sp>
      <p:sp>
        <p:nvSpPr>
          <p:cNvPr id="9" name="object 17">
            <a:extLst>
              <a:ext uri="{FF2B5EF4-FFF2-40B4-BE49-F238E27FC236}">
                <a16:creationId xmlns:a16="http://schemas.microsoft.com/office/drawing/2014/main" id="{DE22407C-17E7-B14A-B63E-F4F0FDE783EA}"/>
              </a:ext>
            </a:extLst>
          </p:cNvPr>
          <p:cNvSpPr txBox="1"/>
          <p:nvPr/>
        </p:nvSpPr>
        <p:spPr>
          <a:xfrm>
            <a:off x="6096000" y="5805324"/>
            <a:ext cx="5562600" cy="553999"/>
          </a:xfrm>
          <a:prstGeom prst="rect">
            <a:avLst/>
          </a:prstGeom>
          <a:gradFill>
            <a:gsLst>
              <a:gs pos="56000">
                <a:srgbClr val="275F94"/>
              </a:gs>
              <a:gs pos="99000">
                <a:schemeClr val="bg1"/>
              </a:gs>
            </a:gsLst>
            <a:lin ang="17400000" scaled="0"/>
          </a:gradFill>
        </p:spPr>
        <p:txBody>
          <a:bodyPr vert="horz" wrap="square" lIns="0" tIns="93844" rIns="0" bIns="0" rtlCol="0">
            <a:noAutofit/>
          </a:bodyPr>
          <a:lstStyle/>
          <a:p>
            <a:pPr marL="153877" marR="492911">
              <a:lnSpc>
                <a:spcPts val="2131"/>
              </a:lnSpc>
              <a:spcBef>
                <a:spcPts val="739"/>
              </a:spcBef>
            </a:pPr>
            <a:r>
              <a:rPr lang="ru-RU" sz="1600" spc="-7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Адрес объекта г. Березовский, ул. Спортивная, 9</a:t>
            </a:r>
            <a:endParaRPr sz="1600" dirty="0"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273AEC6-DBCA-F84C-B3FC-DC5981CD8F7B}"/>
              </a:ext>
            </a:extLst>
          </p:cNvPr>
          <p:cNvSpPr/>
          <p:nvPr/>
        </p:nvSpPr>
        <p:spPr>
          <a:xfrm>
            <a:off x="7242772" y="2813538"/>
            <a:ext cx="4263428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</a:rPr>
              <a:t>Новых мест для школьников в одном из самых густонаселенных районов города</a:t>
            </a:r>
          </a:p>
        </p:txBody>
      </p:sp>
      <p:sp>
        <p:nvSpPr>
          <p:cNvPr id="11" name="Прямоугольник 12">
            <a:extLst>
              <a:ext uri="{FF2B5EF4-FFF2-40B4-BE49-F238E27FC236}">
                <a16:creationId xmlns:a16="http://schemas.microsoft.com/office/drawing/2014/main" id="{D2772DDF-195E-1D4F-A05C-1B73C859A44D}"/>
              </a:ext>
            </a:extLst>
          </p:cNvPr>
          <p:cNvSpPr/>
          <p:nvPr/>
        </p:nvSpPr>
        <p:spPr>
          <a:xfrm>
            <a:off x="6096000" y="2690336"/>
            <a:ext cx="1047184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ru-RU" sz="4800" b="1" dirty="0">
                <a:solidFill>
                  <a:srgbClr val="275F94"/>
                </a:solidFill>
                <a:latin typeface="Bebas Neue Bold" pitchFamily="2" charset="0"/>
                <a:ea typeface="Roboto" panose="02000000000000000000" pitchFamily="2" charset="0"/>
              </a:rPr>
              <a:t>1275</a:t>
            </a:r>
          </a:p>
        </p:txBody>
      </p:sp>
      <p:sp>
        <p:nvSpPr>
          <p:cNvPr id="16" name="Прямоугольник 9">
            <a:extLst>
              <a:ext uri="{FF2B5EF4-FFF2-40B4-BE49-F238E27FC236}">
                <a16:creationId xmlns:a16="http://schemas.microsoft.com/office/drawing/2014/main" id="{DB9550F9-C4DF-034C-AA78-8506C2036489}"/>
              </a:ext>
            </a:extLst>
          </p:cNvPr>
          <p:cNvSpPr/>
          <p:nvPr/>
        </p:nvSpPr>
        <p:spPr>
          <a:xfrm>
            <a:off x="6781800" y="3667916"/>
            <a:ext cx="4724400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</a:rPr>
              <a:t>Этажа современных кабинетов, позволяющих не только качественно организовать образовательный процесс, но и дать возможность всесторонне развиваться обучающимся</a:t>
            </a:r>
          </a:p>
        </p:txBody>
      </p:sp>
      <p:sp>
        <p:nvSpPr>
          <p:cNvPr id="17" name="Прямоугольник 12">
            <a:extLst>
              <a:ext uri="{FF2B5EF4-FFF2-40B4-BE49-F238E27FC236}">
                <a16:creationId xmlns:a16="http://schemas.microsoft.com/office/drawing/2014/main" id="{4BD3A599-2B75-6341-BB2C-A5F54D8421B4}"/>
              </a:ext>
            </a:extLst>
          </p:cNvPr>
          <p:cNvSpPr/>
          <p:nvPr/>
        </p:nvSpPr>
        <p:spPr>
          <a:xfrm>
            <a:off x="6096000" y="3565056"/>
            <a:ext cx="901238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sz="4800" b="1" dirty="0">
                <a:solidFill>
                  <a:srgbClr val="275F94"/>
                </a:solidFill>
                <a:latin typeface="Bebas Neue Bold" pitchFamily="2" charset="0"/>
                <a:ea typeface="Roboto" panose="02000000000000000000" pitchFamily="2" charset="0"/>
              </a:rPr>
              <a:t>4</a:t>
            </a:r>
            <a:endParaRPr lang="ru-RU" sz="4800" b="1" dirty="0">
              <a:solidFill>
                <a:srgbClr val="275F94"/>
              </a:solidFill>
              <a:latin typeface="Bebas Neue Bold" pitchFamily="2" charset="0"/>
              <a:ea typeface="Roboto" panose="02000000000000000000" pitchFamily="2" charset="0"/>
            </a:endParaRPr>
          </a:p>
        </p:txBody>
      </p:sp>
      <p:sp>
        <p:nvSpPr>
          <p:cNvPr id="18" name="Прямоугольник 9">
            <a:extLst>
              <a:ext uri="{FF2B5EF4-FFF2-40B4-BE49-F238E27FC236}">
                <a16:creationId xmlns:a16="http://schemas.microsoft.com/office/drawing/2014/main" id="{291EB841-932F-8D46-8678-2549557D1C01}"/>
              </a:ext>
            </a:extLst>
          </p:cNvPr>
          <p:cNvSpPr/>
          <p:nvPr/>
        </p:nvSpPr>
        <p:spPr>
          <a:xfrm>
            <a:off x="6781800" y="4552131"/>
            <a:ext cx="4724400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</a:rPr>
              <a:t>Спортивных зала и большой стадион со всем необходимым оборудованием для укрепления здоровья школьников и развития спортивных талантов</a:t>
            </a:r>
          </a:p>
        </p:txBody>
      </p:sp>
      <p:sp>
        <p:nvSpPr>
          <p:cNvPr id="19" name="Прямоугольник 12">
            <a:extLst>
              <a:ext uri="{FF2B5EF4-FFF2-40B4-BE49-F238E27FC236}">
                <a16:creationId xmlns:a16="http://schemas.microsoft.com/office/drawing/2014/main" id="{66E37B36-9E54-C444-AA3F-C2BFC2A49CF9}"/>
              </a:ext>
            </a:extLst>
          </p:cNvPr>
          <p:cNvSpPr/>
          <p:nvPr/>
        </p:nvSpPr>
        <p:spPr>
          <a:xfrm>
            <a:off x="6096000" y="4442936"/>
            <a:ext cx="901238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ru-RU" sz="4800" b="1" dirty="0">
                <a:solidFill>
                  <a:srgbClr val="275F94"/>
                </a:solidFill>
                <a:latin typeface="Bebas Neue Bold" pitchFamily="2" charset="0"/>
                <a:ea typeface="Roboto" panose="02000000000000000000" pitchFamily="2" charset="0"/>
              </a:rPr>
              <a:t>4</a:t>
            </a:r>
          </a:p>
        </p:txBody>
      </p:sp>
      <p:sp>
        <p:nvSpPr>
          <p:cNvPr id="20" name="Номер слайда 3">
            <a:extLst>
              <a:ext uri="{FF2B5EF4-FFF2-40B4-BE49-F238E27FC236}">
                <a16:creationId xmlns:a16="http://schemas.microsoft.com/office/drawing/2014/main" id="{1D2D438D-E987-A94C-9E8D-5B31D9EC028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56947"/>
            <a:ext cx="533400" cy="3810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14" name="Прямоугольник 22">
            <a:extLst>
              <a:ext uri="{FF2B5EF4-FFF2-40B4-BE49-F238E27FC236}">
                <a16:creationId xmlns:a16="http://schemas.microsoft.com/office/drawing/2014/main" id="{8A8C4A9D-054F-B78C-51B6-C989A8EB99D7}"/>
              </a:ext>
            </a:extLst>
          </p:cNvPr>
          <p:cNvSpPr/>
          <p:nvPr/>
        </p:nvSpPr>
        <p:spPr>
          <a:xfrm>
            <a:off x="0" y="533400"/>
            <a:ext cx="108000" cy="792000"/>
          </a:xfrm>
          <a:prstGeom prst="rect">
            <a:avLst/>
          </a:prstGeom>
          <a:solidFill>
            <a:srgbClr val="275F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rgbClr val="275F94"/>
              </a:solidFill>
              <a:latin typeface="Roboto" panose="02000000000000000000" pitchFamily="2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49099D-0419-31FC-5616-3285455F47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2" t="19637" b="10354"/>
          <a:stretch/>
        </p:blipFill>
        <p:spPr>
          <a:xfrm>
            <a:off x="8159084" y="533400"/>
            <a:ext cx="2320742" cy="5962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753B0A-5E10-ADB0-A592-5F57A8294E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90" t="11868" r="4326" b="22700"/>
          <a:stretch>
            <a:fillRect/>
          </a:stretch>
        </p:blipFill>
        <p:spPr>
          <a:xfrm>
            <a:off x="533400" y="1905000"/>
            <a:ext cx="4954642" cy="4487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17051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0F0D9-AACD-A944-8F82-B7A2EAB40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97" y="499936"/>
            <a:ext cx="9067800" cy="914400"/>
          </a:xfrm>
        </p:spPr>
        <p:txBody>
          <a:bodyPr/>
          <a:lstStyle/>
          <a:p>
            <a:r>
              <a:rPr lang="ru-RU" b="1" dirty="0">
                <a:solidFill>
                  <a:srgbClr val="4D4D4D"/>
                </a:solidFill>
              </a:rPr>
              <a:t>Формирование у обучающихся </a:t>
            </a:r>
            <a:br>
              <a:rPr lang="ru-RU" b="1" dirty="0">
                <a:solidFill>
                  <a:srgbClr val="4D4D4D"/>
                </a:solidFill>
              </a:rPr>
            </a:br>
            <a:r>
              <a:rPr lang="ru-RU" b="1" dirty="0">
                <a:solidFill>
                  <a:srgbClr val="4D4D4D"/>
                </a:solidFill>
              </a:rPr>
              <a:t>современных навыков</a:t>
            </a:r>
            <a:br>
              <a:rPr lang="ru-RU" b="1" dirty="0">
                <a:solidFill>
                  <a:srgbClr val="4D4D4D"/>
                </a:solidFill>
              </a:rPr>
            </a:br>
            <a:endParaRPr lang="en-RU" b="1" dirty="0">
              <a:solidFill>
                <a:srgbClr val="4D4D4D"/>
              </a:solidFill>
            </a:endParaRPr>
          </a:p>
        </p:txBody>
      </p:sp>
      <p:sp>
        <p:nvSpPr>
          <p:cNvPr id="24" name="object 16">
            <a:extLst>
              <a:ext uri="{FF2B5EF4-FFF2-40B4-BE49-F238E27FC236}">
                <a16:creationId xmlns:a16="http://schemas.microsoft.com/office/drawing/2014/main" id="{0CBBAD21-3248-3940-BC21-D920C912BC40}"/>
              </a:ext>
            </a:extLst>
          </p:cNvPr>
          <p:cNvSpPr txBox="1"/>
          <p:nvPr/>
        </p:nvSpPr>
        <p:spPr>
          <a:xfrm>
            <a:off x="518197" y="1905000"/>
            <a:ext cx="3478852" cy="1115239"/>
          </a:xfrm>
          <a:prstGeom prst="rect">
            <a:avLst/>
          </a:prstGeom>
        </p:spPr>
        <p:txBody>
          <a:bodyPr vert="horz" wrap="square" lIns="0" tIns="16063" rIns="0" bIns="0" rtlCol="0">
            <a:spAutoFit/>
          </a:bodyPr>
          <a:lstStyle/>
          <a:p>
            <a:pPr marL="16909" marR="101457">
              <a:lnSpc>
                <a:spcPct val="102600"/>
              </a:lnSpc>
              <a:spcBef>
                <a:spcPts val="126"/>
              </a:spcBef>
            </a:pPr>
            <a:r>
              <a:rPr lang="ru-RU" sz="1400" spc="13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В 2019-2024 годах обновление материально-технической базы для формирования у обучающихся современных технологических и гуманитарных навыков</a:t>
            </a:r>
            <a:endParaRPr sz="1400" dirty="0">
              <a:solidFill>
                <a:srgbClr val="4D4D4D"/>
              </a:solidFill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</p:txBody>
      </p:sp>
      <p:sp>
        <p:nvSpPr>
          <p:cNvPr id="25" name="Номер слайда 3">
            <a:extLst>
              <a:ext uri="{FF2B5EF4-FFF2-40B4-BE49-F238E27FC236}">
                <a16:creationId xmlns:a16="http://schemas.microsoft.com/office/drawing/2014/main" id="{6AC5EFC7-864A-0642-812A-E2CDC8329A8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56947"/>
            <a:ext cx="533400" cy="3810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28" name="Номер слайда 3">
            <a:extLst>
              <a:ext uri="{FF2B5EF4-FFF2-40B4-BE49-F238E27FC236}">
                <a16:creationId xmlns:a16="http://schemas.microsoft.com/office/drawing/2014/main" id="{CFCB7F26-B5A0-BC45-A21B-8B5BAA5F88C9}"/>
              </a:ext>
            </a:extLst>
          </p:cNvPr>
          <p:cNvSpPr txBox="1">
            <a:spLocks/>
          </p:cNvSpPr>
          <p:nvPr/>
        </p:nvSpPr>
        <p:spPr>
          <a:xfrm>
            <a:off x="11148270" y="6477000"/>
            <a:ext cx="533400" cy="381000"/>
          </a:xfrm>
          <a:prstGeom prst="rect">
            <a:avLst/>
          </a:prstGeom>
        </p:spPr>
        <p:txBody>
          <a:bodyPr lIns="0" tIns="0" rIns="0" bIns="0"/>
          <a:lstStyle>
            <a:defPPr>
              <a:defRPr lang="ru-RU"/>
            </a:defPPr>
            <a:lvl1pPr marL="0" algn="r" defTabSz="1214689" rtl="0" eaLnBrk="1" latinLnBrk="0" hangingPunct="1"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07344" algn="l" defTabSz="1214689" rtl="0" eaLnBrk="1" latinLnBrk="0" hangingPunct="1">
              <a:defRPr sz="23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4689" algn="l" defTabSz="1214689" rtl="0" eaLnBrk="1" latinLnBrk="0" hangingPunct="1">
              <a:defRPr sz="23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2033" algn="l" defTabSz="1214689" rtl="0" eaLnBrk="1" latinLnBrk="0" hangingPunct="1">
              <a:defRPr sz="23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29378" algn="l" defTabSz="1214689" rtl="0" eaLnBrk="1" latinLnBrk="0" hangingPunct="1">
              <a:defRPr sz="23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36722" algn="l" defTabSz="1214689" rtl="0" eaLnBrk="1" latinLnBrk="0" hangingPunct="1">
              <a:defRPr sz="23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44067" algn="l" defTabSz="1214689" rtl="0" eaLnBrk="1" latinLnBrk="0" hangingPunct="1">
              <a:defRPr sz="23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1411" algn="l" defTabSz="1214689" rtl="0" eaLnBrk="1" latinLnBrk="0" hangingPunct="1">
              <a:defRPr sz="23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58756" algn="l" defTabSz="1214689" rtl="0" eaLnBrk="1" latinLnBrk="0" hangingPunct="1">
              <a:defRPr sz="239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mtClean="0">
                <a:solidFill>
                  <a:schemeClr val="bg1"/>
                </a:solidFill>
              </a:rPr>
              <a:pPr/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object 22">
            <a:extLst>
              <a:ext uri="{FF2B5EF4-FFF2-40B4-BE49-F238E27FC236}">
                <a16:creationId xmlns:a16="http://schemas.microsoft.com/office/drawing/2014/main" id="{A7D97A2D-9B90-0FD1-D08E-64D71B0B5FD4}"/>
              </a:ext>
            </a:extLst>
          </p:cNvPr>
          <p:cNvSpPr txBox="1"/>
          <p:nvPr/>
        </p:nvSpPr>
        <p:spPr>
          <a:xfrm>
            <a:off x="4304875" y="1905000"/>
            <a:ext cx="1691716" cy="852339"/>
          </a:xfrm>
          <a:prstGeom prst="rect">
            <a:avLst/>
          </a:prstGeom>
        </p:spPr>
        <p:txBody>
          <a:bodyPr vert="horz" wrap="square" lIns="0" tIns="21136" rIns="0" bIns="0" rtlCol="0">
            <a:spAutoFit/>
          </a:bodyPr>
          <a:lstStyle/>
          <a:p>
            <a:pPr marL="16909" algn="ctr">
              <a:spcBef>
                <a:spcPts val="166"/>
              </a:spcBef>
            </a:pPr>
            <a:r>
              <a:rPr lang="ru-RU" sz="5400" b="1" spc="-33" dirty="0">
                <a:solidFill>
                  <a:srgbClr val="275F94"/>
                </a:solidFill>
                <a:latin typeface="Bebas Neue Bold" pitchFamily="2" charset="0"/>
                <a:ea typeface="Roboto" panose="02000000000000000000" pitchFamily="2" charset="0"/>
                <a:cs typeface="Arial"/>
              </a:rPr>
              <a:t>6</a:t>
            </a:r>
            <a:endParaRPr sz="5400" b="1" dirty="0">
              <a:solidFill>
                <a:srgbClr val="275F94"/>
              </a:solidFill>
              <a:latin typeface="Bebas Neue Bold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6" name="object 24">
            <a:extLst>
              <a:ext uri="{FF2B5EF4-FFF2-40B4-BE49-F238E27FC236}">
                <a16:creationId xmlns:a16="http://schemas.microsoft.com/office/drawing/2014/main" id="{C94EB3A9-C3C5-AA1E-2DBE-0D142D1CAC45}"/>
              </a:ext>
            </a:extLst>
          </p:cNvPr>
          <p:cNvSpPr txBox="1"/>
          <p:nvPr/>
        </p:nvSpPr>
        <p:spPr>
          <a:xfrm>
            <a:off x="4267199" y="2721826"/>
            <a:ext cx="2104839" cy="421452"/>
          </a:xfrm>
          <a:prstGeom prst="rect">
            <a:avLst/>
          </a:prstGeom>
        </p:spPr>
        <p:txBody>
          <a:bodyPr vert="horz" wrap="square" lIns="0" tIns="21136" rIns="0" bIns="0" rtlCol="0">
            <a:spAutoFit/>
          </a:bodyPr>
          <a:lstStyle/>
          <a:p>
            <a:pPr marL="16909">
              <a:spcBef>
                <a:spcPts val="166"/>
              </a:spcBef>
            </a:pPr>
            <a:r>
              <a:rPr lang="ru-RU" sz="1300" spc="-46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Точек роста в сельских школах</a:t>
            </a:r>
            <a:endParaRPr sz="1300" dirty="0">
              <a:solidFill>
                <a:srgbClr val="4D4D4D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7" name="object 25">
            <a:extLst>
              <a:ext uri="{FF2B5EF4-FFF2-40B4-BE49-F238E27FC236}">
                <a16:creationId xmlns:a16="http://schemas.microsoft.com/office/drawing/2014/main" id="{6EEFCC2D-3311-EEC2-E49F-B6FF463D9720}"/>
              </a:ext>
            </a:extLst>
          </p:cNvPr>
          <p:cNvSpPr txBox="1"/>
          <p:nvPr/>
        </p:nvSpPr>
        <p:spPr>
          <a:xfrm>
            <a:off x="6548120" y="2721826"/>
            <a:ext cx="2434971" cy="421452"/>
          </a:xfrm>
          <a:prstGeom prst="rect">
            <a:avLst/>
          </a:prstGeom>
        </p:spPr>
        <p:txBody>
          <a:bodyPr vert="horz" wrap="square" lIns="0" tIns="21136" rIns="0" bIns="0" rtlCol="0">
            <a:spAutoFit/>
          </a:bodyPr>
          <a:lstStyle/>
          <a:p>
            <a:pPr marL="16909">
              <a:spcBef>
                <a:spcPts val="166"/>
              </a:spcBef>
            </a:pPr>
            <a:r>
              <a:rPr lang="ru-RU" sz="1300" spc="-53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Школьный технопарк Кванториум</a:t>
            </a:r>
            <a:endParaRPr sz="1300" dirty="0">
              <a:solidFill>
                <a:srgbClr val="4D4D4D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9" name="object 25">
            <a:extLst>
              <a:ext uri="{FF2B5EF4-FFF2-40B4-BE49-F238E27FC236}">
                <a16:creationId xmlns:a16="http://schemas.microsoft.com/office/drawing/2014/main" id="{C7E34361-C387-EAC8-8561-79E4E4F1D2F5}"/>
              </a:ext>
            </a:extLst>
          </p:cNvPr>
          <p:cNvSpPr txBox="1"/>
          <p:nvPr/>
        </p:nvSpPr>
        <p:spPr>
          <a:xfrm>
            <a:off x="9347199" y="2721826"/>
            <a:ext cx="2364421" cy="421452"/>
          </a:xfrm>
          <a:prstGeom prst="rect">
            <a:avLst/>
          </a:prstGeom>
        </p:spPr>
        <p:txBody>
          <a:bodyPr vert="horz" wrap="square" lIns="0" tIns="21136" rIns="0" bIns="0" rtlCol="0">
            <a:spAutoFit/>
          </a:bodyPr>
          <a:lstStyle/>
          <a:p>
            <a:pPr marL="16909">
              <a:spcBef>
                <a:spcPts val="166"/>
              </a:spcBef>
            </a:pPr>
            <a:r>
              <a:rPr lang="ru-RU" sz="1300" spc="-53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Новых мест в дополнительном образовании</a:t>
            </a:r>
            <a:endParaRPr sz="1300" dirty="0">
              <a:solidFill>
                <a:srgbClr val="4D4D4D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10" name="object 22">
            <a:extLst>
              <a:ext uri="{FF2B5EF4-FFF2-40B4-BE49-F238E27FC236}">
                <a16:creationId xmlns:a16="http://schemas.microsoft.com/office/drawing/2014/main" id="{B24FCC5D-CE41-72D8-6E37-E930A6A9EAB9}"/>
              </a:ext>
            </a:extLst>
          </p:cNvPr>
          <p:cNvSpPr txBox="1"/>
          <p:nvPr/>
        </p:nvSpPr>
        <p:spPr>
          <a:xfrm>
            <a:off x="6576968" y="1905000"/>
            <a:ext cx="1691716" cy="852339"/>
          </a:xfrm>
          <a:prstGeom prst="rect">
            <a:avLst/>
          </a:prstGeom>
        </p:spPr>
        <p:txBody>
          <a:bodyPr vert="horz" wrap="square" lIns="0" tIns="21136" rIns="0" bIns="0" rtlCol="0">
            <a:spAutoFit/>
          </a:bodyPr>
          <a:lstStyle/>
          <a:p>
            <a:pPr marL="16909" algn="ctr">
              <a:spcBef>
                <a:spcPts val="166"/>
              </a:spcBef>
            </a:pPr>
            <a:r>
              <a:rPr lang="ru-RU" sz="5400" b="1" spc="-33" dirty="0">
                <a:solidFill>
                  <a:srgbClr val="275F94"/>
                </a:solidFill>
                <a:latin typeface="Bebas Neue Bold" pitchFamily="2" charset="0"/>
                <a:ea typeface="Roboto" panose="02000000000000000000" pitchFamily="2" charset="0"/>
                <a:cs typeface="Arial"/>
              </a:rPr>
              <a:t>1</a:t>
            </a:r>
            <a:endParaRPr sz="5400" b="1" dirty="0">
              <a:solidFill>
                <a:srgbClr val="275F94"/>
              </a:solidFill>
              <a:latin typeface="Bebas Neue Bold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11" name="object 22">
            <a:extLst>
              <a:ext uri="{FF2B5EF4-FFF2-40B4-BE49-F238E27FC236}">
                <a16:creationId xmlns:a16="http://schemas.microsoft.com/office/drawing/2014/main" id="{4F4CEC5D-793E-DB57-28BE-417E248A7C4A}"/>
              </a:ext>
            </a:extLst>
          </p:cNvPr>
          <p:cNvSpPr txBox="1"/>
          <p:nvPr/>
        </p:nvSpPr>
        <p:spPr>
          <a:xfrm>
            <a:off x="9381275" y="1905000"/>
            <a:ext cx="1691716" cy="852339"/>
          </a:xfrm>
          <a:prstGeom prst="rect">
            <a:avLst/>
          </a:prstGeom>
        </p:spPr>
        <p:txBody>
          <a:bodyPr vert="horz" wrap="square" lIns="0" tIns="21136" rIns="0" bIns="0" rtlCol="0">
            <a:spAutoFit/>
          </a:bodyPr>
          <a:lstStyle/>
          <a:p>
            <a:pPr marL="16909" algn="ctr">
              <a:spcBef>
                <a:spcPts val="166"/>
              </a:spcBef>
            </a:pPr>
            <a:r>
              <a:rPr lang="ru-RU" sz="5400" b="1" spc="-33" dirty="0">
                <a:solidFill>
                  <a:srgbClr val="275F94"/>
                </a:solidFill>
                <a:latin typeface="Bebas Neue Bold" pitchFamily="2" charset="0"/>
                <a:ea typeface="Roboto" panose="02000000000000000000" pitchFamily="2" charset="0"/>
                <a:cs typeface="Arial"/>
              </a:rPr>
              <a:t>80</a:t>
            </a:r>
            <a:endParaRPr sz="5400" b="1" dirty="0">
              <a:solidFill>
                <a:srgbClr val="275F94"/>
              </a:solidFill>
              <a:latin typeface="Bebas Neue Bold" pitchFamily="2" charset="0"/>
              <a:ea typeface="Roboto" panose="02000000000000000000" pitchFamily="2" charset="0"/>
              <a:cs typeface="Arial"/>
            </a:endParaRPr>
          </a:p>
        </p:txBody>
      </p:sp>
      <p:cxnSp>
        <p:nvCxnSpPr>
          <p:cNvPr id="12" name="Straight Connector 5">
            <a:extLst>
              <a:ext uri="{FF2B5EF4-FFF2-40B4-BE49-F238E27FC236}">
                <a16:creationId xmlns:a16="http://schemas.microsoft.com/office/drawing/2014/main" id="{7B9BAA2E-CE84-A87D-1FE8-7D3403E328B0}"/>
              </a:ext>
            </a:extLst>
          </p:cNvPr>
          <p:cNvCxnSpPr>
            <a:cxnSpLocks/>
          </p:cNvCxnSpPr>
          <p:nvPr/>
        </p:nvCxnSpPr>
        <p:spPr>
          <a:xfrm>
            <a:off x="4133136" y="1924324"/>
            <a:ext cx="0" cy="1244602"/>
          </a:xfrm>
          <a:prstGeom prst="line">
            <a:avLst/>
          </a:prstGeom>
          <a:ln w="19050">
            <a:solidFill>
              <a:srgbClr val="275F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5">
            <a:extLst>
              <a:ext uri="{FF2B5EF4-FFF2-40B4-BE49-F238E27FC236}">
                <a16:creationId xmlns:a16="http://schemas.microsoft.com/office/drawing/2014/main" id="{DD236AB0-4C49-537B-6F76-8C77E293EFF5}"/>
              </a:ext>
            </a:extLst>
          </p:cNvPr>
          <p:cNvCxnSpPr/>
          <p:nvPr/>
        </p:nvCxnSpPr>
        <p:spPr>
          <a:xfrm>
            <a:off x="6388656" y="1905000"/>
            <a:ext cx="0" cy="1244602"/>
          </a:xfrm>
          <a:prstGeom prst="line">
            <a:avLst/>
          </a:prstGeom>
          <a:ln w="19050">
            <a:solidFill>
              <a:srgbClr val="275F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5">
            <a:extLst>
              <a:ext uri="{FF2B5EF4-FFF2-40B4-BE49-F238E27FC236}">
                <a16:creationId xmlns:a16="http://schemas.microsoft.com/office/drawing/2014/main" id="{030E50B2-6175-5703-2B16-8316D85B8C62}"/>
              </a:ext>
            </a:extLst>
          </p:cNvPr>
          <p:cNvCxnSpPr/>
          <p:nvPr/>
        </p:nvCxnSpPr>
        <p:spPr>
          <a:xfrm>
            <a:off x="9213136" y="1905000"/>
            <a:ext cx="0" cy="1244602"/>
          </a:xfrm>
          <a:prstGeom prst="line">
            <a:avLst/>
          </a:prstGeom>
          <a:ln w="19050">
            <a:solidFill>
              <a:srgbClr val="275F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2495E0-2F4E-0AE7-A5F7-9128F20A4F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5" y="3429000"/>
            <a:ext cx="3953624" cy="29652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2295674-3727-7AD2-379E-4A898EBE9B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132" y="3429000"/>
            <a:ext cx="3953624" cy="29652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object 24">
            <a:extLst>
              <a:ext uri="{FF2B5EF4-FFF2-40B4-BE49-F238E27FC236}">
                <a16:creationId xmlns:a16="http://schemas.microsoft.com/office/drawing/2014/main" id="{513F8E04-1616-D37C-5B48-34279839EE01}"/>
              </a:ext>
            </a:extLst>
          </p:cNvPr>
          <p:cNvSpPr txBox="1"/>
          <p:nvPr/>
        </p:nvSpPr>
        <p:spPr>
          <a:xfrm>
            <a:off x="1117880" y="6476999"/>
            <a:ext cx="1804714" cy="221397"/>
          </a:xfrm>
          <a:prstGeom prst="rect">
            <a:avLst/>
          </a:prstGeom>
        </p:spPr>
        <p:txBody>
          <a:bodyPr vert="horz" wrap="square" lIns="0" tIns="21136" rIns="0" bIns="0" rtlCol="0">
            <a:spAutoFit/>
          </a:bodyPr>
          <a:lstStyle/>
          <a:p>
            <a:pPr marL="16909">
              <a:spcBef>
                <a:spcPts val="166"/>
              </a:spcBef>
            </a:pPr>
            <a:r>
              <a:rPr lang="ru-RU" sz="1300" spc="-46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Точка роста школа №21</a:t>
            </a:r>
            <a:endParaRPr sz="1300" dirty="0">
              <a:solidFill>
                <a:srgbClr val="4D4D4D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20" name="object 24">
            <a:extLst>
              <a:ext uri="{FF2B5EF4-FFF2-40B4-BE49-F238E27FC236}">
                <a16:creationId xmlns:a16="http://schemas.microsoft.com/office/drawing/2014/main" id="{5FE00C03-9CF3-1BAF-7AD0-BBCE2C12DE62}"/>
              </a:ext>
            </a:extLst>
          </p:cNvPr>
          <p:cNvSpPr txBox="1"/>
          <p:nvPr/>
        </p:nvSpPr>
        <p:spPr>
          <a:xfrm>
            <a:off x="4669881" y="6476999"/>
            <a:ext cx="2653420" cy="221397"/>
          </a:xfrm>
          <a:prstGeom prst="rect">
            <a:avLst/>
          </a:prstGeom>
        </p:spPr>
        <p:txBody>
          <a:bodyPr vert="horz" wrap="square" lIns="0" tIns="21136" rIns="0" bIns="0" rtlCol="0">
            <a:spAutoFit/>
          </a:bodyPr>
          <a:lstStyle/>
          <a:p>
            <a:pPr marL="16909">
              <a:spcBef>
                <a:spcPts val="166"/>
              </a:spcBef>
            </a:pPr>
            <a:r>
              <a:rPr lang="ru-RU" sz="1300" spc="-46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Школьный Кванториум школа №55</a:t>
            </a:r>
            <a:endParaRPr sz="1300" dirty="0">
              <a:solidFill>
                <a:srgbClr val="4D4D4D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17EBC94-688E-B6CF-800A-B89211BFE69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2" t="19637" b="10354"/>
          <a:stretch/>
        </p:blipFill>
        <p:spPr>
          <a:xfrm>
            <a:off x="8195299" y="510894"/>
            <a:ext cx="2320742" cy="59621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79FB513-9AE0-F0BE-A37A-5E77A882A42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39" y="3429000"/>
            <a:ext cx="3953625" cy="29652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6" name="object 24">
            <a:extLst>
              <a:ext uri="{FF2B5EF4-FFF2-40B4-BE49-F238E27FC236}">
                <a16:creationId xmlns:a16="http://schemas.microsoft.com/office/drawing/2014/main" id="{8FF054B0-256F-BAF6-C9FE-2AC9360053D7}"/>
              </a:ext>
            </a:extLst>
          </p:cNvPr>
          <p:cNvSpPr txBox="1"/>
          <p:nvPr/>
        </p:nvSpPr>
        <p:spPr>
          <a:xfrm>
            <a:off x="8782941" y="6487989"/>
            <a:ext cx="2653420" cy="221397"/>
          </a:xfrm>
          <a:prstGeom prst="rect">
            <a:avLst/>
          </a:prstGeom>
        </p:spPr>
        <p:txBody>
          <a:bodyPr vert="horz" wrap="square" lIns="0" tIns="21136" rIns="0" bIns="0" rtlCol="0">
            <a:spAutoFit/>
          </a:bodyPr>
          <a:lstStyle/>
          <a:p>
            <a:pPr marL="16909">
              <a:spcBef>
                <a:spcPts val="166"/>
              </a:spcBef>
            </a:pPr>
            <a:r>
              <a:rPr lang="ru-RU" sz="1300" spc="-46" dirty="0">
                <a:solidFill>
                  <a:srgbClr val="4D4D4D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Дополнительные места школа №9</a:t>
            </a:r>
            <a:endParaRPr sz="1300" dirty="0">
              <a:solidFill>
                <a:srgbClr val="4D4D4D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192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E2D68CB9-1BD5-ADE3-9921-E7EB47CA93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3" r="15198"/>
          <a:stretch>
            <a:fillRect/>
          </a:stretch>
        </p:blipFill>
        <p:spPr bwMode="auto">
          <a:xfrm>
            <a:off x="5922496" y="0"/>
            <a:ext cx="63193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79D9E9D-BFD3-3A4B-AC74-B9CF8170D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27808"/>
            <a:ext cx="9067800" cy="914400"/>
          </a:xfrm>
        </p:spPr>
        <p:txBody>
          <a:bodyPr/>
          <a:lstStyle/>
          <a:p>
            <a:r>
              <a:rPr lang="ru-RU" b="1" dirty="0"/>
              <a:t>Советники директора </a:t>
            </a:r>
            <a:br>
              <a:rPr lang="ru-RU" b="1" dirty="0"/>
            </a:br>
            <a:r>
              <a:rPr lang="ru-RU" b="1" dirty="0"/>
              <a:t>по воспитанию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2AE951-5918-3942-BB4F-1B8935405761}"/>
              </a:ext>
            </a:extLst>
          </p:cNvPr>
          <p:cNvSpPr txBox="1"/>
          <p:nvPr/>
        </p:nvSpPr>
        <p:spPr>
          <a:xfrm>
            <a:off x="1038577" y="3491053"/>
            <a:ext cx="41148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Pro Light" panose="02000503030000020004" pitchFamily="2" charset="0"/>
              </a:rPr>
              <a:t>В 2023 году – 16 советников во всех школах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Gotham Pro Light" panose="02000503030000020004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751F7E-5088-644D-8EB5-05655606FFA4}"/>
              </a:ext>
            </a:extLst>
          </p:cNvPr>
          <p:cNvSpPr txBox="1"/>
          <p:nvPr/>
        </p:nvSpPr>
        <p:spPr>
          <a:xfrm>
            <a:off x="1066800" y="4419600"/>
            <a:ext cx="411480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Pro Light" panose="02000503030000020004" pitchFamily="2" charset="0"/>
              </a:rPr>
              <a:t>Реализация воспитательных мероприятий, в том числе патриотической направленности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Gotham Pro Light" panose="02000503030000020004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70B452-F8CE-2244-8C37-4C0C89743238}"/>
              </a:ext>
            </a:extLst>
          </p:cNvPr>
          <p:cNvSpPr txBox="1"/>
          <p:nvPr/>
        </p:nvSpPr>
        <p:spPr>
          <a:xfrm>
            <a:off x="1066800" y="5348146"/>
            <a:ext cx="41148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Gotham Pro Light" panose="02000503030000020004" pitchFamily="2" charset="0"/>
              </a:rPr>
              <a:t>Массовое участие детей в проекте «Зарница 2.0»</a:t>
            </a:r>
            <a:endParaRPr lang="en-US" sz="1600" b="1" dirty="0">
              <a:solidFill>
                <a:srgbClr val="275F94"/>
              </a:solidFill>
              <a:latin typeface="Roboto" panose="02000000000000000000" pitchFamily="2" charset="0"/>
              <a:ea typeface="Roboto" panose="02000000000000000000" pitchFamily="2" charset="0"/>
              <a:cs typeface="Gotham Pro Light" panose="02000503030000020004" pitchFamily="2" charset="0"/>
            </a:endParaRPr>
          </a:p>
        </p:txBody>
      </p:sp>
      <p:sp>
        <p:nvSpPr>
          <p:cNvPr id="39" name="object 17">
            <a:extLst>
              <a:ext uri="{FF2B5EF4-FFF2-40B4-BE49-F238E27FC236}">
                <a16:creationId xmlns:a16="http://schemas.microsoft.com/office/drawing/2014/main" id="{C41AD39A-9105-9B4F-BC31-8D30A3A16D00}"/>
              </a:ext>
            </a:extLst>
          </p:cNvPr>
          <p:cNvSpPr txBox="1"/>
          <p:nvPr/>
        </p:nvSpPr>
        <p:spPr>
          <a:xfrm>
            <a:off x="531169" y="1905000"/>
            <a:ext cx="5183832" cy="1219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ru-RU"/>
            </a:defPPr>
            <a:lvl1pPr defTabSz="914400">
              <a:lnSpc>
                <a:spcPts val="2240"/>
              </a:lnSpc>
              <a:defRPr sz="2000" b="0" i="0" kern="0" baseline="0">
                <a:solidFill>
                  <a:schemeClr val="tx1">
                    <a:lumMod val="50000"/>
                    <a:lumOff val="50000"/>
                  </a:schemeClr>
                </a:solidFill>
                <a:latin typeface="Bebas Neue Bold" panose="020B0606020202050201" pitchFamily="34" charset="77"/>
                <a:ea typeface="Roboto" panose="02000000000000000000" pitchFamily="2" charset="0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 2023 года в общеобразовательных организациях введены ставки советников директоров по воспитанию и взаимодействию с детскими общественными объединениями</a:t>
            </a:r>
            <a:endParaRPr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Номер слайда 3">
            <a:extLst>
              <a:ext uri="{FF2B5EF4-FFF2-40B4-BE49-F238E27FC236}">
                <a16:creationId xmlns:a16="http://schemas.microsoft.com/office/drawing/2014/main" id="{D11F3AC0-C44F-2F42-84B3-C764000011B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125200" y="6456947"/>
            <a:ext cx="533400" cy="3810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bg1"/>
                </a:solidFill>
              </a:rPr>
              <a:pPr/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22">
            <a:extLst>
              <a:ext uri="{FF2B5EF4-FFF2-40B4-BE49-F238E27FC236}">
                <a16:creationId xmlns:a16="http://schemas.microsoft.com/office/drawing/2014/main" id="{8C1228D9-E958-F841-AA74-C0CAFE6821B6}"/>
              </a:ext>
            </a:extLst>
          </p:cNvPr>
          <p:cNvSpPr/>
          <p:nvPr/>
        </p:nvSpPr>
        <p:spPr>
          <a:xfrm>
            <a:off x="0" y="533400"/>
            <a:ext cx="108000" cy="792000"/>
          </a:xfrm>
          <a:prstGeom prst="rect">
            <a:avLst/>
          </a:prstGeom>
          <a:gradFill>
            <a:gsLst>
              <a:gs pos="50000">
                <a:srgbClr val="275F94"/>
              </a:gs>
              <a:gs pos="100000">
                <a:schemeClr val="bg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rgbClr val="275F94"/>
              </a:solidFill>
              <a:latin typeface="Roboto" panose="02000000000000000000" pitchFamily="2" charset="0"/>
            </a:endParaRPr>
          </a:p>
        </p:txBody>
      </p:sp>
      <p:grpSp>
        <p:nvGrpSpPr>
          <p:cNvPr id="18" name="Группа 9">
            <a:extLst>
              <a:ext uri="{FF2B5EF4-FFF2-40B4-BE49-F238E27FC236}">
                <a16:creationId xmlns:a16="http://schemas.microsoft.com/office/drawing/2014/main" id="{3FF5BCD6-B047-DB28-06E1-C1B96A6CBE0B}"/>
              </a:ext>
            </a:extLst>
          </p:cNvPr>
          <p:cNvGrpSpPr/>
          <p:nvPr/>
        </p:nvGrpSpPr>
        <p:grpSpPr>
          <a:xfrm>
            <a:off x="10184325" y="533400"/>
            <a:ext cx="1474275" cy="1014177"/>
            <a:chOff x="8438712" y="120167"/>
            <a:chExt cx="593090" cy="408940"/>
          </a:xfrm>
        </p:grpSpPr>
        <p:sp>
          <p:nvSpPr>
            <p:cNvPr id="20" name="bg object 18">
              <a:extLst>
                <a:ext uri="{FF2B5EF4-FFF2-40B4-BE49-F238E27FC236}">
                  <a16:creationId xmlns:a16="http://schemas.microsoft.com/office/drawing/2014/main" id="{363A3193-BC90-36F7-49DE-96C6264D39C7}"/>
                </a:ext>
              </a:extLst>
            </p:cNvPr>
            <p:cNvSpPr/>
            <p:nvPr/>
          </p:nvSpPr>
          <p:spPr>
            <a:xfrm>
              <a:off x="8438712" y="120167"/>
              <a:ext cx="593090" cy="408940"/>
            </a:xfrm>
            <a:custGeom>
              <a:avLst/>
              <a:gdLst/>
              <a:ahLst/>
              <a:cxnLst/>
              <a:rect l="l" t="t" r="r" b="b"/>
              <a:pathLst>
                <a:path w="593090" h="408940">
                  <a:moveTo>
                    <a:pt x="590524" y="0"/>
                  </a:moveTo>
                  <a:lnTo>
                    <a:pt x="189839" y="0"/>
                  </a:lnTo>
                  <a:lnTo>
                    <a:pt x="188010" y="1130"/>
                  </a:lnTo>
                  <a:lnTo>
                    <a:pt x="187198" y="2946"/>
                  </a:lnTo>
                  <a:lnTo>
                    <a:pt x="0" y="404355"/>
                  </a:lnTo>
                  <a:lnTo>
                    <a:pt x="4038" y="408762"/>
                  </a:lnTo>
                  <a:lnTo>
                    <a:pt x="591477" y="194957"/>
                  </a:lnTo>
                  <a:lnTo>
                    <a:pt x="592823" y="193014"/>
                  </a:lnTo>
                  <a:lnTo>
                    <a:pt x="592823" y="2286"/>
                  </a:lnTo>
                  <a:lnTo>
                    <a:pt x="590524" y="0"/>
                  </a:lnTo>
                  <a:close/>
                </a:path>
              </a:pathLst>
            </a:custGeom>
            <a:solidFill>
              <a:srgbClr val="FA3448"/>
            </a:solidFill>
          </p:spPr>
          <p:txBody>
            <a:bodyPr wrap="square" lIns="0" tIns="0" rIns="0" bIns="0" rtlCol="0"/>
            <a:lstStyle/>
            <a:p>
              <a:endParaRPr sz="2396" b="0" i="0" dirty="0">
                <a:latin typeface="Roboto" panose="02000000000000000000" pitchFamily="2" charset="0"/>
              </a:endParaRPr>
            </a:p>
          </p:txBody>
        </p:sp>
        <p:sp>
          <p:nvSpPr>
            <p:cNvPr id="21" name="bg object 19">
              <a:extLst>
                <a:ext uri="{FF2B5EF4-FFF2-40B4-BE49-F238E27FC236}">
                  <a16:creationId xmlns:a16="http://schemas.microsoft.com/office/drawing/2014/main" id="{6B91C19F-D712-0F40-C3F8-1489B2F23FDB}"/>
                </a:ext>
              </a:extLst>
            </p:cNvPr>
            <p:cNvSpPr/>
            <p:nvPr/>
          </p:nvSpPr>
          <p:spPr>
            <a:xfrm>
              <a:off x="8635745" y="129810"/>
              <a:ext cx="384810" cy="175260"/>
            </a:xfrm>
            <a:custGeom>
              <a:avLst/>
              <a:gdLst/>
              <a:ahLst/>
              <a:cxnLst/>
              <a:rect l="l" t="t" r="r" b="b"/>
              <a:pathLst>
                <a:path w="384809" h="175260">
                  <a:moveTo>
                    <a:pt x="333578" y="123405"/>
                  </a:moveTo>
                  <a:lnTo>
                    <a:pt x="326402" y="123405"/>
                  </a:lnTo>
                  <a:lnTo>
                    <a:pt x="326402" y="174561"/>
                  </a:lnTo>
                  <a:lnTo>
                    <a:pt x="334683" y="174561"/>
                  </a:lnTo>
                  <a:lnTo>
                    <a:pt x="340052" y="155778"/>
                  </a:lnTo>
                  <a:lnTo>
                    <a:pt x="333578" y="155778"/>
                  </a:lnTo>
                  <a:lnTo>
                    <a:pt x="333578" y="123405"/>
                  </a:lnTo>
                  <a:close/>
                </a:path>
                <a:path w="384809" h="175260">
                  <a:moveTo>
                    <a:pt x="351929" y="138506"/>
                  </a:moveTo>
                  <a:lnTo>
                    <a:pt x="344703" y="138506"/>
                  </a:lnTo>
                  <a:lnTo>
                    <a:pt x="344703" y="174561"/>
                  </a:lnTo>
                  <a:lnTo>
                    <a:pt x="351929" y="174561"/>
                  </a:lnTo>
                  <a:lnTo>
                    <a:pt x="351929" y="138506"/>
                  </a:lnTo>
                  <a:close/>
                </a:path>
                <a:path w="384809" h="175260">
                  <a:moveTo>
                    <a:pt x="351929" y="123405"/>
                  </a:moveTo>
                  <a:lnTo>
                    <a:pt x="343077" y="123405"/>
                  </a:lnTo>
                  <a:lnTo>
                    <a:pt x="336524" y="144525"/>
                  </a:lnTo>
                  <a:lnTo>
                    <a:pt x="333578" y="155778"/>
                  </a:lnTo>
                  <a:lnTo>
                    <a:pt x="340052" y="155778"/>
                  </a:lnTo>
                  <a:lnTo>
                    <a:pt x="341388" y="151104"/>
                  </a:lnTo>
                  <a:lnTo>
                    <a:pt x="344703" y="138506"/>
                  </a:lnTo>
                  <a:lnTo>
                    <a:pt x="351929" y="138506"/>
                  </a:lnTo>
                  <a:lnTo>
                    <a:pt x="351929" y="123405"/>
                  </a:lnTo>
                  <a:close/>
                </a:path>
                <a:path w="384809" h="175260">
                  <a:moveTo>
                    <a:pt x="316598" y="122821"/>
                  </a:moveTo>
                  <a:lnTo>
                    <a:pt x="300786" y="122821"/>
                  </a:lnTo>
                  <a:lnTo>
                    <a:pt x="296710" y="127507"/>
                  </a:lnTo>
                  <a:lnTo>
                    <a:pt x="296710" y="170472"/>
                  </a:lnTo>
                  <a:lnTo>
                    <a:pt x="300786" y="175158"/>
                  </a:lnTo>
                  <a:lnTo>
                    <a:pt x="316598" y="175158"/>
                  </a:lnTo>
                  <a:lnTo>
                    <a:pt x="320687" y="170472"/>
                  </a:lnTo>
                  <a:lnTo>
                    <a:pt x="320687" y="167766"/>
                  </a:lnTo>
                  <a:lnTo>
                    <a:pt x="306362" y="167766"/>
                  </a:lnTo>
                  <a:lnTo>
                    <a:pt x="304723" y="166471"/>
                  </a:lnTo>
                  <a:lnTo>
                    <a:pt x="304723" y="131521"/>
                  </a:lnTo>
                  <a:lnTo>
                    <a:pt x="306362" y="130098"/>
                  </a:lnTo>
                  <a:lnTo>
                    <a:pt x="320687" y="130098"/>
                  </a:lnTo>
                  <a:lnTo>
                    <a:pt x="320687" y="127507"/>
                  </a:lnTo>
                  <a:lnTo>
                    <a:pt x="316598" y="122821"/>
                  </a:lnTo>
                  <a:close/>
                </a:path>
                <a:path w="384809" h="175260">
                  <a:moveTo>
                    <a:pt x="320687" y="155486"/>
                  </a:moveTo>
                  <a:lnTo>
                    <a:pt x="313067" y="155486"/>
                  </a:lnTo>
                  <a:lnTo>
                    <a:pt x="313067" y="166471"/>
                  </a:lnTo>
                  <a:lnTo>
                    <a:pt x="311467" y="167766"/>
                  </a:lnTo>
                  <a:lnTo>
                    <a:pt x="320687" y="167766"/>
                  </a:lnTo>
                  <a:lnTo>
                    <a:pt x="320687" y="155486"/>
                  </a:lnTo>
                  <a:close/>
                </a:path>
                <a:path w="384809" h="175260">
                  <a:moveTo>
                    <a:pt x="320687" y="130098"/>
                  </a:moveTo>
                  <a:lnTo>
                    <a:pt x="311467" y="130098"/>
                  </a:lnTo>
                  <a:lnTo>
                    <a:pt x="313067" y="131521"/>
                  </a:lnTo>
                  <a:lnTo>
                    <a:pt x="313067" y="140652"/>
                  </a:lnTo>
                  <a:lnTo>
                    <a:pt x="320687" y="140652"/>
                  </a:lnTo>
                  <a:lnTo>
                    <a:pt x="320687" y="130098"/>
                  </a:lnTo>
                  <a:close/>
                </a:path>
                <a:path w="384809" h="175260">
                  <a:moveTo>
                    <a:pt x="287172" y="122821"/>
                  </a:moveTo>
                  <a:lnTo>
                    <a:pt x="271373" y="122821"/>
                  </a:lnTo>
                  <a:lnTo>
                    <a:pt x="267284" y="127507"/>
                  </a:lnTo>
                  <a:lnTo>
                    <a:pt x="267284" y="170472"/>
                  </a:lnTo>
                  <a:lnTo>
                    <a:pt x="271373" y="175158"/>
                  </a:lnTo>
                  <a:lnTo>
                    <a:pt x="287172" y="175158"/>
                  </a:lnTo>
                  <a:lnTo>
                    <a:pt x="291274" y="170472"/>
                  </a:lnTo>
                  <a:lnTo>
                    <a:pt x="291274" y="167766"/>
                  </a:lnTo>
                  <a:lnTo>
                    <a:pt x="276961" y="167766"/>
                  </a:lnTo>
                  <a:lnTo>
                    <a:pt x="275348" y="166471"/>
                  </a:lnTo>
                  <a:lnTo>
                    <a:pt x="275348" y="131521"/>
                  </a:lnTo>
                  <a:lnTo>
                    <a:pt x="276961" y="130098"/>
                  </a:lnTo>
                  <a:lnTo>
                    <a:pt x="291274" y="130098"/>
                  </a:lnTo>
                  <a:lnTo>
                    <a:pt x="291274" y="127507"/>
                  </a:lnTo>
                  <a:lnTo>
                    <a:pt x="287172" y="122821"/>
                  </a:lnTo>
                  <a:close/>
                </a:path>
                <a:path w="384809" h="175260">
                  <a:moveTo>
                    <a:pt x="291274" y="155486"/>
                  </a:moveTo>
                  <a:lnTo>
                    <a:pt x="283654" y="155486"/>
                  </a:lnTo>
                  <a:lnTo>
                    <a:pt x="283654" y="166471"/>
                  </a:lnTo>
                  <a:lnTo>
                    <a:pt x="282041" y="167766"/>
                  </a:lnTo>
                  <a:lnTo>
                    <a:pt x="291274" y="167766"/>
                  </a:lnTo>
                  <a:lnTo>
                    <a:pt x="291274" y="155486"/>
                  </a:lnTo>
                  <a:close/>
                </a:path>
                <a:path w="384809" h="175260">
                  <a:moveTo>
                    <a:pt x="291274" y="130098"/>
                  </a:moveTo>
                  <a:lnTo>
                    <a:pt x="282041" y="130098"/>
                  </a:lnTo>
                  <a:lnTo>
                    <a:pt x="283654" y="131521"/>
                  </a:lnTo>
                  <a:lnTo>
                    <a:pt x="283654" y="140652"/>
                  </a:lnTo>
                  <a:lnTo>
                    <a:pt x="291274" y="140652"/>
                  </a:lnTo>
                  <a:lnTo>
                    <a:pt x="291274" y="130098"/>
                  </a:lnTo>
                  <a:close/>
                </a:path>
                <a:path w="384809" h="175260">
                  <a:moveTo>
                    <a:pt x="228460" y="123405"/>
                  </a:moveTo>
                  <a:lnTo>
                    <a:pt x="208559" y="123405"/>
                  </a:lnTo>
                  <a:lnTo>
                    <a:pt x="208559" y="174561"/>
                  </a:lnTo>
                  <a:lnTo>
                    <a:pt x="216598" y="174561"/>
                  </a:lnTo>
                  <a:lnTo>
                    <a:pt x="216598" y="155346"/>
                  </a:lnTo>
                  <a:lnTo>
                    <a:pt x="228460" y="155346"/>
                  </a:lnTo>
                  <a:lnTo>
                    <a:pt x="232384" y="150914"/>
                  </a:lnTo>
                  <a:lnTo>
                    <a:pt x="232384" y="148031"/>
                  </a:lnTo>
                  <a:lnTo>
                    <a:pt x="216598" y="148031"/>
                  </a:lnTo>
                  <a:lnTo>
                    <a:pt x="216598" y="130708"/>
                  </a:lnTo>
                  <a:lnTo>
                    <a:pt x="232384" y="130708"/>
                  </a:lnTo>
                  <a:lnTo>
                    <a:pt x="232384" y="127850"/>
                  </a:lnTo>
                  <a:lnTo>
                    <a:pt x="228460" y="123405"/>
                  </a:lnTo>
                  <a:close/>
                </a:path>
                <a:path w="384809" h="175260">
                  <a:moveTo>
                    <a:pt x="232384" y="130708"/>
                  </a:moveTo>
                  <a:lnTo>
                    <a:pt x="222961" y="130708"/>
                  </a:lnTo>
                  <a:lnTo>
                    <a:pt x="224370" y="131876"/>
                  </a:lnTo>
                  <a:lnTo>
                    <a:pt x="224370" y="146862"/>
                  </a:lnTo>
                  <a:lnTo>
                    <a:pt x="222961" y="148031"/>
                  </a:lnTo>
                  <a:lnTo>
                    <a:pt x="232384" y="148031"/>
                  </a:lnTo>
                  <a:lnTo>
                    <a:pt x="232384" y="130708"/>
                  </a:lnTo>
                  <a:close/>
                </a:path>
                <a:path w="384809" h="175260">
                  <a:moveTo>
                    <a:pt x="257416" y="122821"/>
                  </a:moveTo>
                  <a:lnTo>
                    <a:pt x="241604" y="122821"/>
                  </a:lnTo>
                  <a:lnTo>
                    <a:pt x="237324" y="127507"/>
                  </a:lnTo>
                  <a:lnTo>
                    <a:pt x="237324" y="170472"/>
                  </a:lnTo>
                  <a:lnTo>
                    <a:pt x="241604" y="175158"/>
                  </a:lnTo>
                  <a:lnTo>
                    <a:pt x="257416" y="175158"/>
                  </a:lnTo>
                  <a:lnTo>
                    <a:pt x="261721" y="170472"/>
                  </a:lnTo>
                  <a:lnTo>
                    <a:pt x="261721" y="167843"/>
                  </a:lnTo>
                  <a:lnTo>
                    <a:pt x="246964" y="167843"/>
                  </a:lnTo>
                  <a:lnTo>
                    <a:pt x="245338" y="166471"/>
                  </a:lnTo>
                  <a:lnTo>
                    <a:pt x="245338" y="131521"/>
                  </a:lnTo>
                  <a:lnTo>
                    <a:pt x="246964" y="130098"/>
                  </a:lnTo>
                  <a:lnTo>
                    <a:pt x="261721" y="130098"/>
                  </a:lnTo>
                  <a:lnTo>
                    <a:pt x="261721" y="127507"/>
                  </a:lnTo>
                  <a:lnTo>
                    <a:pt x="257416" y="122821"/>
                  </a:lnTo>
                  <a:close/>
                </a:path>
                <a:path w="384809" h="175260">
                  <a:moveTo>
                    <a:pt x="261721" y="130098"/>
                  </a:moveTo>
                  <a:lnTo>
                    <a:pt x="252095" y="130098"/>
                  </a:lnTo>
                  <a:lnTo>
                    <a:pt x="253695" y="131521"/>
                  </a:lnTo>
                  <a:lnTo>
                    <a:pt x="253695" y="166471"/>
                  </a:lnTo>
                  <a:lnTo>
                    <a:pt x="252095" y="167843"/>
                  </a:lnTo>
                  <a:lnTo>
                    <a:pt x="261721" y="167843"/>
                  </a:lnTo>
                  <a:lnTo>
                    <a:pt x="261721" y="130098"/>
                  </a:lnTo>
                  <a:close/>
                </a:path>
                <a:path w="384809" h="175260">
                  <a:moveTo>
                    <a:pt x="365442" y="123405"/>
                  </a:moveTo>
                  <a:lnTo>
                    <a:pt x="358267" y="123405"/>
                  </a:lnTo>
                  <a:lnTo>
                    <a:pt x="358267" y="174561"/>
                  </a:lnTo>
                  <a:lnTo>
                    <a:pt x="366509" y="174561"/>
                  </a:lnTo>
                  <a:lnTo>
                    <a:pt x="371929" y="155778"/>
                  </a:lnTo>
                  <a:lnTo>
                    <a:pt x="365442" y="155778"/>
                  </a:lnTo>
                  <a:lnTo>
                    <a:pt x="365442" y="123405"/>
                  </a:lnTo>
                  <a:close/>
                </a:path>
                <a:path w="384809" h="175260">
                  <a:moveTo>
                    <a:pt x="383819" y="138506"/>
                  </a:moveTo>
                  <a:lnTo>
                    <a:pt x="376542" y="138506"/>
                  </a:lnTo>
                  <a:lnTo>
                    <a:pt x="376542" y="174561"/>
                  </a:lnTo>
                  <a:lnTo>
                    <a:pt x="383819" y="174561"/>
                  </a:lnTo>
                  <a:lnTo>
                    <a:pt x="383819" y="138506"/>
                  </a:lnTo>
                  <a:close/>
                </a:path>
                <a:path w="384809" h="175260">
                  <a:moveTo>
                    <a:pt x="383819" y="123405"/>
                  </a:moveTo>
                  <a:lnTo>
                    <a:pt x="374942" y="123405"/>
                  </a:lnTo>
                  <a:lnTo>
                    <a:pt x="368363" y="144525"/>
                  </a:lnTo>
                  <a:lnTo>
                    <a:pt x="365442" y="155778"/>
                  </a:lnTo>
                  <a:lnTo>
                    <a:pt x="371929" y="155778"/>
                  </a:lnTo>
                  <a:lnTo>
                    <a:pt x="373278" y="151104"/>
                  </a:lnTo>
                  <a:lnTo>
                    <a:pt x="376542" y="138506"/>
                  </a:lnTo>
                  <a:lnTo>
                    <a:pt x="383819" y="138506"/>
                  </a:lnTo>
                  <a:lnTo>
                    <a:pt x="383819" y="123405"/>
                  </a:lnTo>
                  <a:close/>
                </a:path>
                <a:path w="384809" h="175260">
                  <a:moveTo>
                    <a:pt x="248577" y="61429"/>
                  </a:moveTo>
                  <a:lnTo>
                    <a:pt x="232778" y="61429"/>
                  </a:lnTo>
                  <a:lnTo>
                    <a:pt x="228460" y="66078"/>
                  </a:lnTo>
                  <a:lnTo>
                    <a:pt x="228460" y="109067"/>
                  </a:lnTo>
                  <a:lnTo>
                    <a:pt x="232778" y="113741"/>
                  </a:lnTo>
                  <a:lnTo>
                    <a:pt x="248577" y="113741"/>
                  </a:lnTo>
                  <a:lnTo>
                    <a:pt x="252895" y="109067"/>
                  </a:lnTo>
                  <a:lnTo>
                    <a:pt x="252895" y="106451"/>
                  </a:lnTo>
                  <a:lnTo>
                    <a:pt x="238112" y="106451"/>
                  </a:lnTo>
                  <a:lnTo>
                    <a:pt x="236524" y="105054"/>
                  </a:lnTo>
                  <a:lnTo>
                    <a:pt x="236524" y="70091"/>
                  </a:lnTo>
                  <a:lnTo>
                    <a:pt x="238112" y="68706"/>
                  </a:lnTo>
                  <a:lnTo>
                    <a:pt x="252895" y="68706"/>
                  </a:lnTo>
                  <a:lnTo>
                    <a:pt x="252895" y="66078"/>
                  </a:lnTo>
                  <a:lnTo>
                    <a:pt x="248577" y="61429"/>
                  </a:lnTo>
                  <a:close/>
                </a:path>
                <a:path w="384809" h="175260">
                  <a:moveTo>
                    <a:pt x="252895" y="68706"/>
                  </a:moveTo>
                  <a:lnTo>
                    <a:pt x="243243" y="68706"/>
                  </a:lnTo>
                  <a:lnTo>
                    <a:pt x="244868" y="70091"/>
                  </a:lnTo>
                  <a:lnTo>
                    <a:pt x="244868" y="105054"/>
                  </a:lnTo>
                  <a:lnTo>
                    <a:pt x="243243" y="106451"/>
                  </a:lnTo>
                  <a:lnTo>
                    <a:pt x="252895" y="106451"/>
                  </a:lnTo>
                  <a:lnTo>
                    <a:pt x="252895" y="68706"/>
                  </a:lnTo>
                  <a:close/>
                </a:path>
                <a:path w="384809" h="175260">
                  <a:moveTo>
                    <a:pt x="383819" y="62001"/>
                  </a:moveTo>
                  <a:lnTo>
                    <a:pt x="375754" y="62001"/>
                  </a:lnTo>
                  <a:lnTo>
                    <a:pt x="375754" y="113169"/>
                  </a:lnTo>
                  <a:lnTo>
                    <a:pt x="383819" y="113169"/>
                  </a:lnTo>
                  <a:lnTo>
                    <a:pt x="383819" y="62001"/>
                  </a:lnTo>
                  <a:close/>
                </a:path>
                <a:path w="384809" h="175260">
                  <a:moveTo>
                    <a:pt x="193344" y="62001"/>
                  </a:moveTo>
                  <a:lnTo>
                    <a:pt x="167957" y="62001"/>
                  </a:lnTo>
                  <a:lnTo>
                    <a:pt x="167957" y="113169"/>
                  </a:lnTo>
                  <a:lnTo>
                    <a:pt x="175983" y="113169"/>
                  </a:lnTo>
                  <a:lnTo>
                    <a:pt x="175983" y="69316"/>
                  </a:lnTo>
                  <a:lnTo>
                    <a:pt x="193344" y="69316"/>
                  </a:lnTo>
                  <a:lnTo>
                    <a:pt x="193344" y="62001"/>
                  </a:lnTo>
                  <a:close/>
                </a:path>
                <a:path w="384809" h="175260">
                  <a:moveTo>
                    <a:pt x="193344" y="69316"/>
                  </a:moveTo>
                  <a:lnTo>
                    <a:pt x="185140" y="69316"/>
                  </a:lnTo>
                  <a:lnTo>
                    <a:pt x="185140" y="113169"/>
                  </a:lnTo>
                  <a:lnTo>
                    <a:pt x="193344" y="113169"/>
                  </a:lnTo>
                  <a:lnTo>
                    <a:pt x="193344" y="69316"/>
                  </a:lnTo>
                  <a:close/>
                </a:path>
                <a:path w="384809" h="175260">
                  <a:moveTo>
                    <a:pt x="219633" y="62001"/>
                  </a:moveTo>
                  <a:lnTo>
                    <a:pt x="199745" y="62001"/>
                  </a:lnTo>
                  <a:lnTo>
                    <a:pt x="199745" y="113169"/>
                  </a:lnTo>
                  <a:lnTo>
                    <a:pt x="207784" y="113169"/>
                  </a:lnTo>
                  <a:lnTo>
                    <a:pt x="207784" y="93954"/>
                  </a:lnTo>
                  <a:lnTo>
                    <a:pt x="219633" y="93954"/>
                  </a:lnTo>
                  <a:lnTo>
                    <a:pt x="223558" y="89484"/>
                  </a:lnTo>
                  <a:lnTo>
                    <a:pt x="223558" y="86626"/>
                  </a:lnTo>
                  <a:lnTo>
                    <a:pt x="207784" y="86626"/>
                  </a:lnTo>
                  <a:lnTo>
                    <a:pt x="207784" y="69316"/>
                  </a:lnTo>
                  <a:lnTo>
                    <a:pt x="223558" y="69316"/>
                  </a:lnTo>
                  <a:lnTo>
                    <a:pt x="223558" y="66459"/>
                  </a:lnTo>
                  <a:lnTo>
                    <a:pt x="219633" y="62001"/>
                  </a:lnTo>
                  <a:close/>
                </a:path>
                <a:path w="384809" h="175260">
                  <a:moveTo>
                    <a:pt x="223558" y="69316"/>
                  </a:moveTo>
                  <a:lnTo>
                    <a:pt x="214147" y="69316"/>
                  </a:lnTo>
                  <a:lnTo>
                    <a:pt x="215544" y="70484"/>
                  </a:lnTo>
                  <a:lnTo>
                    <a:pt x="215544" y="85470"/>
                  </a:lnTo>
                  <a:lnTo>
                    <a:pt x="214147" y="86626"/>
                  </a:lnTo>
                  <a:lnTo>
                    <a:pt x="223558" y="86626"/>
                  </a:lnTo>
                  <a:lnTo>
                    <a:pt x="223558" y="69316"/>
                  </a:lnTo>
                  <a:close/>
                </a:path>
                <a:path w="384809" h="175260">
                  <a:moveTo>
                    <a:pt x="355358" y="62001"/>
                  </a:moveTo>
                  <a:lnTo>
                    <a:pt x="347306" y="62001"/>
                  </a:lnTo>
                  <a:lnTo>
                    <a:pt x="347306" y="113169"/>
                  </a:lnTo>
                  <a:lnTo>
                    <a:pt x="367195" y="113169"/>
                  </a:lnTo>
                  <a:lnTo>
                    <a:pt x="371157" y="108699"/>
                  </a:lnTo>
                  <a:lnTo>
                    <a:pt x="371157" y="105854"/>
                  </a:lnTo>
                  <a:lnTo>
                    <a:pt x="355358" y="105854"/>
                  </a:lnTo>
                  <a:lnTo>
                    <a:pt x="355358" y="88531"/>
                  </a:lnTo>
                  <a:lnTo>
                    <a:pt x="371157" y="88531"/>
                  </a:lnTo>
                  <a:lnTo>
                    <a:pt x="371157" y="85674"/>
                  </a:lnTo>
                  <a:lnTo>
                    <a:pt x="367195" y="81216"/>
                  </a:lnTo>
                  <a:lnTo>
                    <a:pt x="355358" y="81216"/>
                  </a:lnTo>
                  <a:lnTo>
                    <a:pt x="355358" y="62001"/>
                  </a:lnTo>
                  <a:close/>
                </a:path>
                <a:path w="384809" h="175260">
                  <a:moveTo>
                    <a:pt x="371157" y="88531"/>
                  </a:moveTo>
                  <a:lnTo>
                    <a:pt x="361721" y="88531"/>
                  </a:lnTo>
                  <a:lnTo>
                    <a:pt x="363105" y="89712"/>
                  </a:lnTo>
                  <a:lnTo>
                    <a:pt x="363105" y="104686"/>
                  </a:lnTo>
                  <a:lnTo>
                    <a:pt x="361721" y="105854"/>
                  </a:lnTo>
                  <a:lnTo>
                    <a:pt x="371157" y="105854"/>
                  </a:lnTo>
                  <a:lnTo>
                    <a:pt x="371157" y="88531"/>
                  </a:lnTo>
                  <a:close/>
                </a:path>
                <a:path w="384809" h="175260">
                  <a:moveTo>
                    <a:pt x="333794" y="69316"/>
                  </a:moveTo>
                  <a:lnTo>
                    <a:pt x="325716" y="69316"/>
                  </a:lnTo>
                  <a:lnTo>
                    <a:pt x="325716" y="113169"/>
                  </a:lnTo>
                  <a:lnTo>
                    <a:pt x="333794" y="113169"/>
                  </a:lnTo>
                  <a:lnTo>
                    <a:pt x="333794" y="69316"/>
                  </a:lnTo>
                  <a:close/>
                </a:path>
                <a:path w="384809" h="175260">
                  <a:moveTo>
                    <a:pt x="342214" y="62001"/>
                  </a:moveTo>
                  <a:lnTo>
                    <a:pt x="317360" y="62001"/>
                  </a:lnTo>
                  <a:lnTo>
                    <a:pt x="317360" y="69316"/>
                  </a:lnTo>
                  <a:lnTo>
                    <a:pt x="342214" y="69316"/>
                  </a:lnTo>
                  <a:lnTo>
                    <a:pt x="342214" y="62001"/>
                  </a:lnTo>
                  <a:close/>
                </a:path>
                <a:path w="384809" h="175260">
                  <a:moveTo>
                    <a:pt x="294665" y="62001"/>
                  </a:moveTo>
                  <a:lnTo>
                    <a:pt x="286626" y="62001"/>
                  </a:lnTo>
                  <a:lnTo>
                    <a:pt x="286626" y="113169"/>
                  </a:lnTo>
                  <a:lnTo>
                    <a:pt x="294665" y="113169"/>
                  </a:lnTo>
                  <a:lnTo>
                    <a:pt x="294665" y="97459"/>
                  </a:lnTo>
                  <a:lnTo>
                    <a:pt x="297154" y="92760"/>
                  </a:lnTo>
                  <a:lnTo>
                    <a:pt x="305177" y="92760"/>
                  </a:lnTo>
                  <a:lnTo>
                    <a:pt x="302044" y="84823"/>
                  </a:lnTo>
                  <a:lnTo>
                    <a:pt x="302311" y="84277"/>
                  </a:lnTo>
                  <a:lnTo>
                    <a:pt x="294665" y="84277"/>
                  </a:lnTo>
                  <a:lnTo>
                    <a:pt x="294665" y="62001"/>
                  </a:lnTo>
                  <a:close/>
                </a:path>
                <a:path w="384809" h="175260">
                  <a:moveTo>
                    <a:pt x="305177" y="92760"/>
                  </a:moveTo>
                  <a:lnTo>
                    <a:pt x="297154" y="92760"/>
                  </a:lnTo>
                  <a:lnTo>
                    <a:pt x="304990" y="113169"/>
                  </a:lnTo>
                  <a:lnTo>
                    <a:pt x="313232" y="113169"/>
                  </a:lnTo>
                  <a:lnTo>
                    <a:pt x="305177" y="92760"/>
                  </a:lnTo>
                  <a:close/>
                </a:path>
                <a:path w="384809" h="175260">
                  <a:moveTo>
                    <a:pt x="313232" y="62001"/>
                  </a:moveTo>
                  <a:lnTo>
                    <a:pt x="305181" y="62001"/>
                  </a:lnTo>
                  <a:lnTo>
                    <a:pt x="294665" y="84277"/>
                  </a:lnTo>
                  <a:lnTo>
                    <a:pt x="302311" y="84277"/>
                  </a:lnTo>
                  <a:lnTo>
                    <a:pt x="313232" y="62001"/>
                  </a:lnTo>
                  <a:close/>
                </a:path>
                <a:path w="384809" h="175260">
                  <a:moveTo>
                    <a:pt x="280860" y="62001"/>
                  </a:moveTo>
                  <a:lnTo>
                    <a:pt x="258914" y="62001"/>
                  </a:lnTo>
                  <a:lnTo>
                    <a:pt x="258914" y="113169"/>
                  </a:lnTo>
                  <a:lnTo>
                    <a:pt x="280860" y="113169"/>
                  </a:lnTo>
                  <a:lnTo>
                    <a:pt x="280860" y="105854"/>
                  </a:lnTo>
                  <a:lnTo>
                    <a:pt x="266941" y="105854"/>
                  </a:lnTo>
                  <a:lnTo>
                    <a:pt x="266941" y="90868"/>
                  </a:lnTo>
                  <a:lnTo>
                    <a:pt x="277990" y="90868"/>
                  </a:lnTo>
                  <a:lnTo>
                    <a:pt x="277990" y="83565"/>
                  </a:lnTo>
                  <a:lnTo>
                    <a:pt x="266941" y="83565"/>
                  </a:lnTo>
                  <a:lnTo>
                    <a:pt x="266941" y="69316"/>
                  </a:lnTo>
                  <a:lnTo>
                    <a:pt x="280860" y="69316"/>
                  </a:lnTo>
                  <a:lnTo>
                    <a:pt x="280860" y="62001"/>
                  </a:lnTo>
                  <a:close/>
                </a:path>
                <a:path w="384809" h="175260">
                  <a:moveTo>
                    <a:pt x="168046" y="609"/>
                  </a:moveTo>
                  <a:lnTo>
                    <a:pt x="160032" y="609"/>
                  </a:lnTo>
                  <a:lnTo>
                    <a:pt x="160032" y="51739"/>
                  </a:lnTo>
                  <a:lnTo>
                    <a:pt x="168046" y="51739"/>
                  </a:lnTo>
                  <a:lnTo>
                    <a:pt x="168046" y="29819"/>
                  </a:lnTo>
                  <a:lnTo>
                    <a:pt x="185369" y="29819"/>
                  </a:lnTo>
                  <a:lnTo>
                    <a:pt x="185369" y="22504"/>
                  </a:lnTo>
                  <a:lnTo>
                    <a:pt x="168046" y="22504"/>
                  </a:lnTo>
                  <a:lnTo>
                    <a:pt x="168046" y="609"/>
                  </a:lnTo>
                  <a:close/>
                </a:path>
                <a:path w="384809" h="175260">
                  <a:moveTo>
                    <a:pt x="185369" y="29819"/>
                  </a:moveTo>
                  <a:lnTo>
                    <a:pt x="177190" y="29819"/>
                  </a:lnTo>
                  <a:lnTo>
                    <a:pt x="177190" y="51739"/>
                  </a:lnTo>
                  <a:lnTo>
                    <a:pt x="185369" y="51739"/>
                  </a:lnTo>
                  <a:lnTo>
                    <a:pt x="185369" y="29819"/>
                  </a:lnTo>
                  <a:close/>
                </a:path>
                <a:path w="384809" h="175260">
                  <a:moveTo>
                    <a:pt x="185369" y="609"/>
                  </a:moveTo>
                  <a:lnTo>
                    <a:pt x="177190" y="609"/>
                  </a:lnTo>
                  <a:lnTo>
                    <a:pt x="177190" y="22504"/>
                  </a:lnTo>
                  <a:lnTo>
                    <a:pt x="185369" y="22504"/>
                  </a:lnTo>
                  <a:lnTo>
                    <a:pt x="185369" y="609"/>
                  </a:lnTo>
                  <a:close/>
                </a:path>
                <a:path w="384809" h="175260">
                  <a:moveTo>
                    <a:pt x="149682" y="0"/>
                  </a:moveTo>
                  <a:lnTo>
                    <a:pt x="133908" y="0"/>
                  </a:lnTo>
                  <a:lnTo>
                    <a:pt x="129565" y="4686"/>
                  </a:lnTo>
                  <a:lnTo>
                    <a:pt x="129565" y="47650"/>
                  </a:lnTo>
                  <a:lnTo>
                    <a:pt x="133908" y="52349"/>
                  </a:lnTo>
                  <a:lnTo>
                    <a:pt x="149682" y="52349"/>
                  </a:lnTo>
                  <a:lnTo>
                    <a:pt x="154000" y="47650"/>
                  </a:lnTo>
                  <a:lnTo>
                    <a:pt x="154000" y="45021"/>
                  </a:lnTo>
                  <a:lnTo>
                    <a:pt x="139242" y="45021"/>
                  </a:lnTo>
                  <a:lnTo>
                    <a:pt x="137629" y="43649"/>
                  </a:lnTo>
                  <a:lnTo>
                    <a:pt x="137629" y="8699"/>
                  </a:lnTo>
                  <a:lnTo>
                    <a:pt x="139242" y="7315"/>
                  </a:lnTo>
                  <a:lnTo>
                    <a:pt x="154000" y="7315"/>
                  </a:lnTo>
                  <a:lnTo>
                    <a:pt x="154000" y="4686"/>
                  </a:lnTo>
                  <a:lnTo>
                    <a:pt x="149682" y="0"/>
                  </a:lnTo>
                  <a:close/>
                </a:path>
                <a:path w="384809" h="175260">
                  <a:moveTo>
                    <a:pt x="154000" y="7315"/>
                  </a:moveTo>
                  <a:lnTo>
                    <a:pt x="144348" y="7315"/>
                  </a:lnTo>
                  <a:lnTo>
                    <a:pt x="145923" y="8699"/>
                  </a:lnTo>
                  <a:lnTo>
                    <a:pt x="145923" y="43649"/>
                  </a:lnTo>
                  <a:lnTo>
                    <a:pt x="144348" y="45021"/>
                  </a:lnTo>
                  <a:lnTo>
                    <a:pt x="154000" y="45021"/>
                  </a:lnTo>
                  <a:lnTo>
                    <a:pt x="154000" y="7315"/>
                  </a:lnTo>
                  <a:close/>
                </a:path>
                <a:path w="384809" h="175260">
                  <a:moveTo>
                    <a:pt x="384670" y="609"/>
                  </a:moveTo>
                  <a:lnTo>
                    <a:pt x="362737" y="609"/>
                  </a:lnTo>
                  <a:lnTo>
                    <a:pt x="362737" y="51739"/>
                  </a:lnTo>
                  <a:lnTo>
                    <a:pt x="384670" y="51739"/>
                  </a:lnTo>
                  <a:lnTo>
                    <a:pt x="384670" y="44449"/>
                  </a:lnTo>
                  <a:lnTo>
                    <a:pt x="370751" y="44449"/>
                  </a:lnTo>
                  <a:lnTo>
                    <a:pt x="370751" y="29451"/>
                  </a:lnTo>
                  <a:lnTo>
                    <a:pt x="381838" y="29451"/>
                  </a:lnTo>
                  <a:lnTo>
                    <a:pt x="381838" y="22148"/>
                  </a:lnTo>
                  <a:lnTo>
                    <a:pt x="370751" y="22148"/>
                  </a:lnTo>
                  <a:lnTo>
                    <a:pt x="370751" y="7899"/>
                  </a:lnTo>
                  <a:lnTo>
                    <a:pt x="384670" y="7899"/>
                  </a:lnTo>
                  <a:lnTo>
                    <a:pt x="384670" y="609"/>
                  </a:lnTo>
                  <a:close/>
                </a:path>
                <a:path w="384809" h="175260">
                  <a:moveTo>
                    <a:pt x="210527" y="609"/>
                  </a:moveTo>
                  <a:lnTo>
                    <a:pt x="198767" y="609"/>
                  </a:lnTo>
                  <a:lnTo>
                    <a:pt x="190563" y="51739"/>
                  </a:lnTo>
                  <a:lnTo>
                    <a:pt x="197942" y="51739"/>
                  </a:lnTo>
                  <a:lnTo>
                    <a:pt x="199364" y="42481"/>
                  </a:lnTo>
                  <a:lnTo>
                    <a:pt x="217256" y="42481"/>
                  </a:lnTo>
                  <a:lnTo>
                    <a:pt x="216140" y="35534"/>
                  </a:lnTo>
                  <a:lnTo>
                    <a:pt x="200380" y="35534"/>
                  </a:lnTo>
                  <a:lnTo>
                    <a:pt x="204254" y="9664"/>
                  </a:lnTo>
                  <a:lnTo>
                    <a:pt x="211983" y="9664"/>
                  </a:lnTo>
                  <a:lnTo>
                    <a:pt x="210527" y="609"/>
                  </a:lnTo>
                  <a:close/>
                </a:path>
                <a:path w="384809" h="175260">
                  <a:moveTo>
                    <a:pt x="217256" y="42481"/>
                  </a:moveTo>
                  <a:lnTo>
                    <a:pt x="209219" y="42481"/>
                  </a:lnTo>
                  <a:lnTo>
                    <a:pt x="210629" y="51739"/>
                  </a:lnTo>
                  <a:lnTo>
                    <a:pt x="218744" y="51739"/>
                  </a:lnTo>
                  <a:lnTo>
                    <a:pt x="217256" y="42481"/>
                  </a:lnTo>
                  <a:close/>
                </a:path>
                <a:path w="384809" h="175260">
                  <a:moveTo>
                    <a:pt x="211983" y="9664"/>
                  </a:moveTo>
                  <a:lnTo>
                    <a:pt x="204254" y="9664"/>
                  </a:lnTo>
                  <a:lnTo>
                    <a:pt x="208127" y="35534"/>
                  </a:lnTo>
                  <a:lnTo>
                    <a:pt x="216140" y="35534"/>
                  </a:lnTo>
                  <a:lnTo>
                    <a:pt x="211983" y="9664"/>
                  </a:lnTo>
                  <a:close/>
                </a:path>
                <a:path w="384809" h="175260">
                  <a:moveTo>
                    <a:pt x="71742" y="609"/>
                  </a:moveTo>
                  <a:lnTo>
                    <a:pt x="63690" y="609"/>
                  </a:lnTo>
                  <a:lnTo>
                    <a:pt x="63690" y="51739"/>
                  </a:lnTo>
                  <a:lnTo>
                    <a:pt x="84747" y="51739"/>
                  </a:lnTo>
                  <a:lnTo>
                    <a:pt x="84747" y="58623"/>
                  </a:lnTo>
                  <a:lnTo>
                    <a:pt x="92570" y="58623"/>
                  </a:lnTo>
                  <a:lnTo>
                    <a:pt x="92570" y="44602"/>
                  </a:lnTo>
                  <a:lnTo>
                    <a:pt x="89077" y="44602"/>
                  </a:lnTo>
                  <a:lnTo>
                    <a:pt x="89077" y="44449"/>
                  </a:lnTo>
                  <a:lnTo>
                    <a:pt x="71742" y="44449"/>
                  </a:lnTo>
                  <a:lnTo>
                    <a:pt x="71742" y="609"/>
                  </a:lnTo>
                  <a:close/>
                </a:path>
                <a:path w="384809" h="175260">
                  <a:moveTo>
                    <a:pt x="89077" y="609"/>
                  </a:moveTo>
                  <a:lnTo>
                    <a:pt x="80873" y="609"/>
                  </a:lnTo>
                  <a:lnTo>
                    <a:pt x="80873" y="44449"/>
                  </a:lnTo>
                  <a:lnTo>
                    <a:pt x="89077" y="44449"/>
                  </a:lnTo>
                  <a:lnTo>
                    <a:pt x="89077" y="609"/>
                  </a:lnTo>
                  <a:close/>
                </a:path>
                <a:path w="384809" h="175260">
                  <a:moveTo>
                    <a:pt x="296049" y="609"/>
                  </a:moveTo>
                  <a:lnTo>
                    <a:pt x="288036" y="609"/>
                  </a:lnTo>
                  <a:lnTo>
                    <a:pt x="288036" y="51739"/>
                  </a:lnTo>
                  <a:lnTo>
                    <a:pt x="296049" y="51739"/>
                  </a:lnTo>
                  <a:lnTo>
                    <a:pt x="296049" y="29819"/>
                  </a:lnTo>
                  <a:lnTo>
                    <a:pt x="313410" y="29819"/>
                  </a:lnTo>
                  <a:lnTo>
                    <a:pt x="313410" y="22504"/>
                  </a:lnTo>
                  <a:lnTo>
                    <a:pt x="296049" y="22504"/>
                  </a:lnTo>
                  <a:lnTo>
                    <a:pt x="296049" y="609"/>
                  </a:lnTo>
                  <a:close/>
                </a:path>
                <a:path w="384809" h="175260">
                  <a:moveTo>
                    <a:pt x="313410" y="29819"/>
                  </a:moveTo>
                  <a:lnTo>
                    <a:pt x="305219" y="29819"/>
                  </a:lnTo>
                  <a:lnTo>
                    <a:pt x="305219" y="51739"/>
                  </a:lnTo>
                  <a:lnTo>
                    <a:pt x="313410" y="51739"/>
                  </a:lnTo>
                  <a:lnTo>
                    <a:pt x="313410" y="29819"/>
                  </a:lnTo>
                  <a:close/>
                </a:path>
                <a:path w="384809" h="175260">
                  <a:moveTo>
                    <a:pt x="313410" y="609"/>
                  </a:moveTo>
                  <a:lnTo>
                    <a:pt x="305219" y="609"/>
                  </a:lnTo>
                  <a:lnTo>
                    <a:pt x="305219" y="22504"/>
                  </a:lnTo>
                  <a:lnTo>
                    <a:pt x="313410" y="22504"/>
                  </a:lnTo>
                  <a:lnTo>
                    <a:pt x="313410" y="609"/>
                  </a:lnTo>
                  <a:close/>
                </a:path>
                <a:path w="384809" h="175260">
                  <a:moveTo>
                    <a:pt x="266509" y="609"/>
                  </a:moveTo>
                  <a:lnTo>
                    <a:pt x="258483" y="609"/>
                  </a:lnTo>
                  <a:lnTo>
                    <a:pt x="258483" y="51739"/>
                  </a:lnTo>
                  <a:lnTo>
                    <a:pt x="278358" y="51739"/>
                  </a:lnTo>
                  <a:lnTo>
                    <a:pt x="282295" y="47320"/>
                  </a:lnTo>
                  <a:lnTo>
                    <a:pt x="282295" y="44449"/>
                  </a:lnTo>
                  <a:lnTo>
                    <a:pt x="266509" y="44449"/>
                  </a:lnTo>
                  <a:lnTo>
                    <a:pt x="266509" y="27139"/>
                  </a:lnTo>
                  <a:lnTo>
                    <a:pt x="282295" y="27139"/>
                  </a:lnTo>
                  <a:lnTo>
                    <a:pt x="282295" y="24282"/>
                  </a:lnTo>
                  <a:lnTo>
                    <a:pt x="278358" y="19837"/>
                  </a:lnTo>
                  <a:lnTo>
                    <a:pt x="266509" y="19837"/>
                  </a:lnTo>
                  <a:lnTo>
                    <a:pt x="266509" y="609"/>
                  </a:lnTo>
                  <a:close/>
                </a:path>
                <a:path w="384809" h="175260">
                  <a:moveTo>
                    <a:pt x="282295" y="27139"/>
                  </a:moveTo>
                  <a:lnTo>
                    <a:pt x="272859" y="27139"/>
                  </a:lnTo>
                  <a:lnTo>
                    <a:pt x="274294" y="28295"/>
                  </a:lnTo>
                  <a:lnTo>
                    <a:pt x="274294" y="43281"/>
                  </a:lnTo>
                  <a:lnTo>
                    <a:pt x="272859" y="44449"/>
                  </a:lnTo>
                  <a:lnTo>
                    <a:pt x="282295" y="44449"/>
                  </a:lnTo>
                  <a:lnTo>
                    <a:pt x="282295" y="27139"/>
                  </a:lnTo>
                  <a:close/>
                </a:path>
                <a:path w="384809" h="175260">
                  <a:moveTo>
                    <a:pt x="327837" y="609"/>
                  </a:moveTo>
                  <a:lnTo>
                    <a:pt x="319811" y="609"/>
                  </a:lnTo>
                  <a:lnTo>
                    <a:pt x="319811" y="51739"/>
                  </a:lnTo>
                  <a:lnTo>
                    <a:pt x="339699" y="51739"/>
                  </a:lnTo>
                  <a:lnTo>
                    <a:pt x="343623" y="47320"/>
                  </a:lnTo>
                  <a:lnTo>
                    <a:pt x="343623" y="44449"/>
                  </a:lnTo>
                  <a:lnTo>
                    <a:pt x="327837" y="44449"/>
                  </a:lnTo>
                  <a:lnTo>
                    <a:pt x="327837" y="27139"/>
                  </a:lnTo>
                  <a:lnTo>
                    <a:pt x="343623" y="27139"/>
                  </a:lnTo>
                  <a:lnTo>
                    <a:pt x="343623" y="24282"/>
                  </a:lnTo>
                  <a:lnTo>
                    <a:pt x="339699" y="19837"/>
                  </a:lnTo>
                  <a:lnTo>
                    <a:pt x="327837" y="19837"/>
                  </a:lnTo>
                  <a:lnTo>
                    <a:pt x="327837" y="609"/>
                  </a:lnTo>
                  <a:close/>
                </a:path>
                <a:path w="384809" h="175260">
                  <a:moveTo>
                    <a:pt x="343623" y="27139"/>
                  </a:moveTo>
                  <a:lnTo>
                    <a:pt x="334213" y="27139"/>
                  </a:lnTo>
                  <a:lnTo>
                    <a:pt x="335610" y="28295"/>
                  </a:lnTo>
                  <a:lnTo>
                    <a:pt x="335610" y="43281"/>
                  </a:lnTo>
                  <a:lnTo>
                    <a:pt x="334213" y="44449"/>
                  </a:lnTo>
                  <a:lnTo>
                    <a:pt x="343623" y="44449"/>
                  </a:lnTo>
                  <a:lnTo>
                    <a:pt x="343623" y="27139"/>
                  </a:lnTo>
                  <a:close/>
                </a:path>
                <a:path w="384809" h="175260">
                  <a:moveTo>
                    <a:pt x="251942" y="609"/>
                  </a:moveTo>
                  <a:lnTo>
                    <a:pt x="229222" y="609"/>
                  </a:lnTo>
                  <a:lnTo>
                    <a:pt x="227711" y="43992"/>
                  </a:lnTo>
                  <a:lnTo>
                    <a:pt x="226568" y="44526"/>
                  </a:lnTo>
                  <a:lnTo>
                    <a:pt x="222923" y="44526"/>
                  </a:lnTo>
                  <a:lnTo>
                    <a:pt x="222923" y="51815"/>
                  </a:lnTo>
                  <a:lnTo>
                    <a:pt x="232219" y="51815"/>
                  </a:lnTo>
                  <a:lnTo>
                    <a:pt x="235559" y="48158"/>
                  </a:lnTo>
                  <a:lnTo>
                    <a:pt x="235864" y="38836"/>
                  </a:lnTo>
                  <a:lnTo>
                    <a:pt x="236753" y="7899"/>
                  </a:lnTo>
                  <a:lnTo>
                    <a:pt x="251942" y="7899"/>
                  </a:lnTo>
                  <a:lnTo>
                    <a:pt x="251942" y="609"/>
                  </a:lnTo>
                  <a:close/>
                </a:path>
                <a:path w="384809" h="175260">
                  <a:moveTo>
                    <a:pt x="251942" y="7899"/>
                  </a:moveTo>
                  <a:lnTo>
                    <a:pt x="243725" y="7899"/>
                  </a:lnTo>
                  <a:lnTo>
                    <a:pt x="243725" y="51739"/>
                  </a:lnTo>
                  <a:lnTo>
                    <a:pt x="251942" y="51739"/>
                  </a:lnTo>
                  <a:lnTo>
                    <a:pt x="251942" y="7899"/>
                  </a:lnTo>
                  <a:close/>
                </a:path>
                <a:path w="384809" h="175260">
                  <a:moveTo>
                    <a:pt x="105283" y="609"/>
                  </a:moveTo>
                  <a:lnTo>
                    <a:pt x="98094" y="609"/>
                  </a:lnTo>
                  <a:lnTo>
                    <a:pt x="98094" y="51739"/>
                  </a:lnTo>
                  <a:lnTo>
                    <a:pt x="106375" y="51739"/>
                  </a:lnTo>
                  <a:lnTo>
                    <a:pt x="111740" y="32981"/>
                  </a:lnTo>
                  <a:lnTo>
                    <a:pt x="105283" y="32981"/>
                  </a:lnTo>
                  <a:lnTo>
                    <a:pt x="105283" y="609"/>
                  </a:lnTo>
                  <a:close/>
                </a:path>
                <a:path w="384809" h="175260">
                  <a:moveTo>
                    <a:pt x="123609" y="15735"/>
                  </a:moveTo>
                  <a:lnTo>
                    <a:pt x="116408" y="15735"/>
                  </a:lnTo>
                  <a:lnTo>
                    <a:pt x="116408" y="51739"/>
                  </a:lnTo>
                  <a:lnTo>
                    <a:pt x="123609" y="51739"/>
                  </a:lnTo>
                  <a:lnTo>
                    <a:pt x="123609" y="15735"/>
                  </a:lnTo>
                  <a:close/>
                </a:path>
                <a:path w="384809" h="175260">
                  <a:moveTo>
                    <a:pt x="123609" y="609"/>
                  </a:moveTo>
                  <a:lnTo>
                    <a:pt x="114782" y="609"/>
                  </a:lnTo>
                  <a:lnTo>
                    <a:pt x="108204" y="21716"/>
                  </a:lnTo>
                  <a:lnTo>
                    <a:pt x="105283" y="32981"/>
                  </a:lnTo>
                  <a:lnTo>
                    <a:pt x="111740" y="32981"/>
                  </a:lnTo>
                  <a:lnTo>
                    <a:pt x="113080" y="28295"/>
                  </a:lnTo>
                  <a:lnTo>
                    <a:pt x="116408" y="15735"/>
                  </a:lnTo>
                  <a:lnTo>
                    <a:pt x="123609" y="15735"/>
                  </a:lnTo>
                  <a:lnTo>
                    <a:pt x="123609" y="609"/>
                  </a:lnTo>
                  <a:close/>
                </a:path>
                <a:path w="384809" h="175260">
                  <a:moveTo>
                    <a:pt x="50431" y="609"/>
                  </a:moveTo>
                  <a:lnTo>
                    <a:pt x="38658" y="609"/>
                  </a:lnTo>
                  <a:lnTo>
                    <a:pt x="30454" y="51739"/>
                  </a:lnTo>
                  <a:lnTo>
                    <a:pt x="37846" y="51739"/>
                  </a:lnTo>
                  <a:lnTo>
                    <a:pt x="39243" y="42481"/>
                  </a:lnTo>
                  <a:lnTo>
                    <a:pt x="57150" y="42481"/>
                  </a:lnTo>
                  <a:lnTo>
                    <a:pt x="56035" y="35534"/>
                  </a:lnTo>
                  <a:lnTo>
                    <a:pt x="40271" y="35534"/>
                  </a:lnTo>
                  <a:lnTo>
                    <a:pt x="44145" y="9664"/>
                  </a:lnTo>
                  <a:lnTo>
                    <a:pt x="51884" y="9664"/>
                  </a:lnTo>
                  <a:lnTo>
                    <a:pt x="50431" y="609"/>
                  </a:lnTo>
                  <a:close/>
                </a:path>
                <a:path w="384809" h="175260">
                  <a:moveTo>
                    <a:pt x="57150" y="42481"/>
                  </a:moveTo>
                  <a:lnTo>
                    <a:pt x="49136" y="42481"/>
                  </a:lnTo>
                  <a:lnTo>
                    <a:pt x="50507" y="51739"/>
                  </a:lnTo>
                  <a:lnTo>
                    <a:pt x="58635" y="51739"/>
                  </a:lnTo>
                  <a:lnTo>
                    <a:pt x="57150" y="42481"/>
                  </a:lnTo>
                  <a:close/>
                </a:path>
                <a:path w="384809" h="175260">
                  <a:moveTo>
                    <a:pt x="51884" y="9664"/>
                  </a:moveTo>
                  <a:lnTo>
                    <a:pt x="44145" y="9664"/>
                  </a:lnTo>
                  <a:lnTo>
                    <a:pt x="48018" y="35534"/>
                  </a:lnTo>
                  <a:lnTo>
                    <a:pt x="56035" y="35534"/>
                  </a:lnTo>
                  <a:lnTo>
                    <a:pt x="51884" y="9664"/>
                  </a:lnTo>
                  <a:close/>
                </a:path>
                <a:path w="384809" h="175260">
                  <a:moveTo>
                    <a:pt x="356285" y="609"/>
                  </a:moveTo>
                  <a:lnTo>
                    <a:pt x="348246" y="609"/>
                  </a:lnTo>
                  <a:lnTo>
                    <a:pt x="348246" y="51739"/>
                  </a:lnTo>
                  <a:lnTo>
                    <a:pt x="356285" y="51739"/>
                  </a:lnTo>
                  <a:lnTo>
                    <a:pt x="356285" y="609"/>
                  </a:lnTo>
                  <a:close/>
                </a:path>
                <a:path w="384809" h="175260">
                  <a:moveTo>
                    <a:pt x="8039" y="609"/>
                  </a:moveTo>
                  <a:lnTo>
                    <a:pt x="0" y="609"/>
                  </a:lnTo>
                  <a:lnTo>
                    <a:pt x="0" y="51739"/>
                  </a:lnTo>
                  <a:lnTo>
                    <a:pt x="8039" y="51739"/>
                  </a:lnTo>
                  <a:lnTo>
                    <a:pt x="8039" y="29819"/>
                  </a:lnTo>
                  <a:lnTo>
                    <a:pt x="25374" y="29819"/>
                  </a:lnTo>
                  <a:lnTo>
                    <a:pt x="25374" y="22504"/>
                  </a:lnTo>
                  <a:lnTo>
                    <a:pt x="8039" y="22504"/>
                  </a:lnTo>
                  <a:lnTo>
                    <a:pt x="8039" y="609"/>
                  </a:lnTo>
                  <a:close/>
                </a:path>
                <a:path w="384809" h="175260">
                  <a:moveTo>
                    <a:pt x="25374" y="29819"/>
                  </a:moveTo>
                  <a:lnTo>
                    <a:pt x="17170" y="29819"/>
                  </a:lnTo>
                  <a:lnTo>
                    <a:pt x="17170" y="51739"/>
                  </a:lnTo>
                  <a:lnTo>
                    <a:pt x="25374" y="51739"/>
                  </a:lnTo>
                  <a:lnTo>
                    <a:pt x="25374" y="29819"/>
                  </a:lnTo>
                  <a:close/>
                </a:path>
                <a:path w="384809" h="175260">
                  <a:moveTo>
                    <a:pt x="25374" y="609"/>
                  </a:moveTo>
                  <a:lnTo>
                    <a:pt x="17170" y="609"/>
                  </a:lnTo>
                  <a:lnTo>
                    <a:pt x="17170" y="22504"/>
                  </a:lnTo>
                  <a:lnTo>
                    <a:pt x="25374" y="22504"/>
                  </a:lnTo>
                  <a:lnTo>
                    <a:pt x="25374" y="6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2396" b="0" i="0" dirty="0">
                <a:latin typeface="Roboto" panose="02000000000000000000" pitchFamily="2" charset="0"/>
              </a:endParaRPr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CC6B2DC8-C5BF-E99E-34CD-4F7F6DA34BE1}"/>
              </a:ext>
            </a:extLst>
          </p:cNvPr>
          <p:cNvGrpSpPr/>
          <p:nvPr/>
        </p:nvGrpSpPr>
        <p:grpSpPr>
          <a:xfrm>
            <a:off x="531167" y="3506693"/>
            <a:ext cx="299915" cy="299915"/>
            <a:chOff x="531167" y="3506693"/>
            <a:chExt cx="299915" cy="299915"/>
          </a:xfrm>
        </p:grpSpPr>
        <p:sp>
          <p:nvSpPr>
            <p:cNvPr id="2" name="Прямоугольник 1">
              <a:extLst>
                <a:ext uri="{FF2B5EF4-FFF2-40B4-BE49-F238E27FC236}">
                  <a16:creationId xmlns:a16="http://schemas.microsoft.com/office/drawing/2014/main" id="{1BCEA44F-C5A2-E3CE-AC67-21F23F640237}"/>
                </a:ext>
              </a:extLst>
            </p:cNvPr>
            <p:cNvSpPr/>
            <p:nvPr/>
          </p:nvSpPr>
          <p:spPr>
            <a:xfrm>
              <a:off x="531167" y="3506693"/>
              <a:ext cx="299915" cy="299915"/>
            </a:xfrm>
            <a:prstGeom prst="rect">
              <a:avLst/>
            </a:prstGeom>
            <a:gradFill>
              <a:gsLst>
                <a:gs pos="50000">
                  <a:srgbClr val="275F94"/>
                </a:gs>
                <a:gs pos="100000">
                  <a:schemeClr val="bg1"/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Рисунок 4" descr="Флажок со сплошной заливкой">
              <a:extLst>
                <a:ext uri="{FF2B5EF4-FFF2-40B4-BE49-F238E27FC236}">
                  <a16:creationId xmlns:a16="http://schemas.microsoft.com/office/drawing/2014/main" id="{30FE74F9-D8BF-0522-FF60-3540BEFBB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68142" y="3543668"/>
              <a:ext cx="225964" cy="225964"/>
            </a:xfrm>
            <a:prstGeom prst="rect">
              <a:avLst/>
            </a:prstGeom>
          </p:spPr>
        </p:pic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0B04ED39-3863-D662-2BC6-3CB7BE96E80F}"/>
              </a:ext>
            </a:extLst>
          </p:cNvPr>
          <p:cNvGrpSpPr/>
          <p:nvPr/>
        </p:nvGrpSpPr>
        <p:grpSpPr>
          <a:xfrm>
            <a:off x="531166" y="4489017"/>
            <a:ext cx="299915" cy="299915"/>
            <a:chOff x="531167" y="3506693"/>
            <a:chExt cx="299915" cy="299915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5F385626-0939-4672-620D-90B3B24ED13F}"/>
                </a:ext>
              </a:extLst>
            </p:cNvPr>
            <p:cNvSpPr/>
            <p:nvPr/>
          </p:nvSpPr>
          <p:spPr>
            <a:xfrm>
              <a:off x="531167" y="3506693"/>
              <a:ext cx="299915" cy="299915"/>
            </a:xfrm>
            <a:prstGeom prst="rect">
              <a:avLst/>
            </a:prstGeom>
            <a:gradFill>
              <a:gsLst>
                <a:gs pos="50000">
                  <a:srgbClr val="275F94"/>
                </a:gs>
                <a:gs pos="100000">
                  <a:schemeClr val="bg1"/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 descr="Флажок со сплошной заливкой">
              <a:extLst>
                <a:ext uri="{FF2B5EF4-FFF2-40B4-BE49-F238E27FC236}">
                  <a16:creationId xmlns:a16="http://schemas.microsoft.com/office/drawing/2014/main" id="{30DED47F-F2D0-1BB3-37E3-E0D12E918F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68142" y="3543668"/>
              <a:ext cx="225964" cy="225964"/>
            </a:xfrm>
            <a:prstGeom prst="rect">
              <a:avLst/>
            </a:prstGeom>
          </p:spPr>
        </p:pic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4A4B7948-CB9C-16B1-6C4E-BB9EC5C85B31}"/>
              </a:ext>
            </a:extLst>
          </p:cNvPr>
          <p:cNvGrpSpPr/>
          <p:nvPr/>
        </p:nvGrpSpPr>
        <p:grpSpPr>
          <a:xfrm>
            <a:off x="533400" y="5365899"/>
            <a:ext cx="299915" cy="299915"/>
            <a:chOff x="531167" y="3506693"/>
            <a:chExt cx="299915" cy="299915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9C74297C-3F31-3626-A7E8-CF4CEFCCCD8F}"/>
                </a:ext>
              </a:extLst>
            </p:cNvPr>
            <p:cNvSpPr/>
            <p:nvPr/>
          </p:nvSpPr>
          <p:spPr>
            <a:xfrm>
              <a:off x="531167" y="3506693"/>
              <a:ext cx="299915" cy="299915"/>
            </a:xfrm>
            <a:prstGeom prst="rect">
              <a:avLst/>
            </a:prstGeom>
            <a:gradFill>
              <a:gsLst>
                <a:gs pos="50000">
                  <a:srgbClr val="275F94"/>
                </a:gs>
                <a:gs pos="100000">
                  <a:schemeClr val="bg1"/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Рисунок 12" descr="Флажок со сплошной заливкой">
              <a:extLst>
                <a:ext uri="{FF2B5EF4-FFF2-40B4-BE49-F238E27FC236}">
                  <a16:creationId xmlns:a16="http://schemas.microsoft.com/office/drawing/2014/main" id="{FE011486-1B66-FB2B-76CF-A6D3CC5BA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68142" y="3543668"/>
              <a:ext cx="225964" cy="225964"/>
            </a:xfrm>
            <a:prstGeom prst="rect">
              <a:avLst/>
            </a:prstGeom>
          </p:spPr>
        </p:pic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0DF800-9DC7-BF79-F22B-29A76C910D1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2" t="19637" b="10354"/>
          <a:stretch/>
        </p:blipFill>
        <p:spPr>
          <a:xfrm>
            <a:off x="8195299" y="510894"/>
            <a:ext cx="2320742" cy="59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081659"/>
      </p:ext>
    </p:extLst>
  </p:cSld>
  <p:clrMapOvr>
    <a:masterClrMapping/>
  </p:clrMapOvr>
</p:sld>
</file>

<file path=ppt/theme/theme1.xml><?xml version="1.0" encoding="utf-8"?>
<a:theme xmlns:a="http://schemas.openxmlformats.org/drawingml/2006/main" name="ANO Theme">
  <a:themeElements>
    <a:clrScheme name="AN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0040"/>
      </a:accent1>
      <a:accent2>
        <a:srgbClr val="271D7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A344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rgbClr val="FA3448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16063" rIns="0" bIns="0" rtlCol="0">
        <a:spAutoFit/>
      </a:bodyPr>
      <a:lstStyle>
        <a:defPPr marL="16909" marR="101457" algn="l">
          <a:lnSpc>
            <a:spcPct val="102600"/>
          </a:lnSpc>
          <a:spcBef>
            <a:spcPts val="126"/>
          </a:spcBef>
          <a:defRPr sz="1300" spc="13" dirty="0">
            <a:solidFill>
              <a:srgbClr val="3C3C3B"/>
            </a:solidFill>
            <a:latin typeface="Roboto" panose="02000000000000000000" pitchFamily="2" charset="0"/>
            <a:ea typeface="Roboto" panose="02000000000000000000" pitchFamily="2" charset="0"/>
            <a:cs typeface="Calibri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3680</TotalTime>
  <Words>314</Words>
  <Application>Microsoft Office PowerPoint</Application>
  <PresentationFormat>Широкоэкранный</PresentationFormat>
  <Paragraphs>49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Bebas Neue Bold</vt:lpstr>
      <vt:lpstr>Roboto</vt:lpstr>
      <vt:lpstr>ANO Theme</vt:lpstr>
      <vt:lpstr>Строительство детского сада  №23 «Золотой ключик»</vt:lpstr>
      <vt:lpstr>Строительство детского сада №50</vt:lpstr>
      <vt:lpstr>Строительство школы №55</vt:lpstr>
      <vt:lpstr>Формирование у обучающихся  современных навыков </vt:lpstr>
      <vt:lpstr>Советники директора  по воспитанию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шаблон_презентации_красн</dc:title>
  <dc:subject/>
  <dc:creator/>
  <cp:keywords/>
  <dc:description/>
  <cp:lastModifiedBy>Корякова Мария Юрьевна</cp:lastModifiedBy>
  <cp:revision>156</cp:revision>
  <dcterms:created xsi:type="dcterms:W3CDTF">2020-12-18T11:42:02Z</dcterms:created>
  <dcterms:modified xsi:type="dcterms:W3CDTF">2025-07-16T05:10:20Z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2020-05-10T10:00:00Z</vt:filetime>
  </property>
  <property fmtid="{D5CDD505-2E9C-101B-9397-08002B2CF9AE}" pid="3" name="Creator">
    <vt:lpwstr>Adobe Illustrator CS6 (Windows)</vt:lpwstr>
  </property>
  <property fmtid="{D5CDD505-2E9C-101B-9397-08002B2CF9AE}" pid="4" name="LastSaved">
    <vt:filetime>2020-12-18T10:00:00Z</vt:filetime>
  </property>
</Properties>
</file>