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5" r:id="rId2"/>
    <p:sldId id="294" r:id="rId3"/>
    <p:sldId id="293" r:id="rId4"/>
    <p:sldId id="297" r:id="rId5"/>
    <p:sldId id="302" r:id="rId6"/>
  </p:sldIdLst>
  <p:sldSz cx="12192000" cy="6858000"/>
  <p:notesSz cx="9156700" cy="5162550"/>
  <p:defaultTextStyle>
    <a:defPPr>
      <a:defRPr lang="ru-RU"/>
    </a:defPPr>
    <a:lvl1pPr marL="0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1pPr>
    <a:lvl2pPr marL="607344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2pPr>
    <a:lvl3pPr marL="1214689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3pPr>
    <a:lvl4pPr marL="1822033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4pPr>
    <a:lvl5pPr marL="2429378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5pPr>
    <a:lvl6pPr marL="3036722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6pPr>
    <a:lvl7pPr marL="3644067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7pPr>
    <a:lvl8pPr marL="4251411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8pPr>
    <a:lvl9pPr marL="4858756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2928" userDrawn="1">
          <p15:clr>
            <a:srgbClr val="A4A3A4"/>
          </p15:clr>
        </p15:guide>
        <p15:guide id="10" pos="3840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26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448"/>
    <a:srgbClr val="275F94"/>
    <a:srgbClr val="4D4D4D"/>
    <a:srgbClr val="FA3448"/>
    <a:srgbClr val="3C3C3B"/>
    <a:srgbClr val="FF8188"/>
    <a:srgbClr val="FF8189"/>
    <a:srgbClr val="FFF5F6"/>
    <a:srgbClr val="FFECED"/>
    <a:srgbClr val="FF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853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>
        <p:guide orient="horz" pos="2928"/>
        <p:guide pos="3840"/>
        <p:guide pos="3727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74" d="100"/>
          <a:sy n="174" d="100"/>
        </p:scale>
        <p:origin x="184" y="200"/>
      </p:cViewPr>
      <p:guideLst>
        <p:guide orient="horz" pos="1626"/>
        <p:guide pos="28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3CB16B-97E4-6249-AE05-E1C36FC0E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7163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78C2E8-B2AC-AC41-9C55-7E1357E08C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6363" y="0"/>
            <a:ext cx="396875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B9A3E-FD15-8B40-8D2A-BE7CFF6DF347}" type="datetimeFigureOut">
              <a:rPr lang="ru-RU" smtClean="0">
                <a:latin typeface="Roboto" panose="02000000000000000000" pitchFamily="2" charset="0"/>
              </a:rPr>
              <a:t>16.07.2025</a:t>
            </a:fld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404F2C-AAB1-AE47-A681-A8D1BA6A98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903788"/>
            <a:ext cx="3967163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F6A23-D75A-0545-A45A-DFEAE3E83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6363" y="4903788"/>
            <a:ext cx="396875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8402-F95B-004B-9463-AEECE51C3E8B}" type="slidenum">
              <a:rPr lang="ru-RU" smtClean="0">
                <a:latin typeface="Roboto" panose="02000000000000000000" pitchFamily="2" charset="0"/>
              </a:rPr>
              <a:t>‹#›</a:t>
            </a:fld>
            <a:endParaRPr lang="ru-RU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7163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6363" y="0"/>
            <a:ext cx="396875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72BDBCC8-6A49-F24B-825D-8686C0207279}" type="datetimeFigureOut">
              <a:rPr lang="ru-RU" smtClean="0"/>
              <a:pPr/>
              <a:t>16.07.2025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6113"/>
            <a:ext cx="3095625" cy="1741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5988" y="2484438"/>
            <a:ext cx="7324725" cy="2033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903788"/>
            <a:ext cx="3967163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6363" y="4903788"/>
            <a:ext cx="396875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B8D02A14-C26F-FC45-8B91-8275F7F8AD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17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07344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214689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822033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429378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036722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6pPr>
    <a:lvl7pPr marL="3644067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7pPr>
    <a:lvl8pPr marL="4251411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8pPr>
    <a:lvl9pPr marL="4858756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3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5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0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00C8B-08BB-3EB1-697F-CDCCD3C56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87" y="-142667"/>
            <a:ext cx="12501281" cy="70322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6CC7A-F4BB-0930-B2B4-3789E285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7D9498-2506-664D-94BB-87D176DA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59DA0FD-26E2-0040-A826-3306D5B2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ABA4F5-BACA-FD49-CB5D-3C8608C0D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803F75-B4EA-E96B-95AF-A34278AB5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4443" y="541224"/>
            <a:ext cx="3334157" cy="2302727"/>
          </a:xfrm>
          <a:prstGeom prst="rect">
            <a:avLst/>
          </a:prstGeom>
        </p:spPr>
      </p:pic>
      <p:sp>
        <p:nvSpPr>
          <p:cNvPr id="5" name="object 13">
            <a:extLst>
              <a:ext uri="{FF2B5EF4-FFF2-40B4-BE49-F238E27FC236}">
                <a16:creationId xmlns:a16="http://schemas.microsoft.com/office/drawing/2014/main" id="{665F248D-FA7F-514F-B0FD-A3A78A83F5F4}"/>
              </a:ext>
            </a:extLst>
          </p:cNvPr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 algn="r">
              <a:lnSpc>
                <a:spcPts val="1664"/>
              </a:lnSpc>
            </a:pPr>
            <a:endParaRPr sz="1598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79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56E48-3F09-B2F6-0BE2-FF306C9F1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16C68-2F08-904D-9C0D-7ED36F95EB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5DC133-B418-E0A3-F43A-4458F5294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97" y="541224"/>
            <a:ext cx="2257404" cy="1559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130AB8-CCFE-4F96-162F-C929E68BB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586"/>
            <a:ext cx="12078720" cy="679459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E90D89-A76F-2EEF-7310-8DA738EA138E}"/>
              </a:ext>
            </a:extLst>
          </p:cNvPr>
          <p:cNvGrpSpPr/>
          <p:nvPr userDrawn="1"/>
        </p:nvGrpSpPr>
        <p:grpSpPr>
          <a:xfrm>
            <a:off x="-29746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0612BB2-8C7D-198E-1F6B-5820CECD53F5}"/>
                </a:ext>
              </a:extLst>
            </p:cNvPr>
            <p:cNvSpPr/>
            <p:nvPr userDrawn="1"/>
          </p:nvSpPr>
          <p:spPr>
            <a:xfrm>
              <a:off x="0" y="0"/>
              <a:ext cx="12192000" cy="873149"/>
            </a:xfrm>
            <a:custGeom>
              <a:avLst/>
              <a:gdLst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2192000 w 12192000"/>
                <a:gd name="connsiteY2" fmla="*/ 873149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156944 w 12192000"/>
                <a:gd name="connsiteY2" fmla="*/ 364386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163819 w 12192000"/>
                <a:gd name="connsiteY2" fmla="*/ 151256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438827 w 12192000"/>
                <a:gd name="connsiteY2" fmla="*/ 302511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73149">
                  <a:moveTo>
                    <a:pt x="0" y="0"/>
                  </a:moveTo>
                  <a:lnTo>
                    <a:pt x="12192000" y="0"/>
                  </a:lnTo>
                  <a:lnTo>
                    <a:pt x="10438827" y="302511"/>
                  </a:lnTo>
                  <a:lnTo>
                    <a:pt x="0" y="873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6F4134-1F4E-F12C-AED0-A7B5F5F93C1A}"/>
                </a:ext>
              </a:extLst>
            </p:cNvPr>
            <p:cNvSpPr/>
            <p:nvPr userDrawn="1"/>
          </p:nvSpPr>
          <p:spPr>
            <a:xfrm>
              <a:off x="10366221" y="0"/>
              <a:ext cx="1825779" cy="6858000"/>
            </a:xfrm>
            <a:custGeom>
              <a:avLst/>
              <a:gdLst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0 w 1748589"/>
                <a:gd name="connsiteY3" fmla="*/ 6858000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941900 w 1748589"/>
                <a:gd name="connsiteY3" fmla="*/ 5654843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148155 w 1748589"/>
                <a:gd name="connsiteY3" fmla="*/ 5104828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970025 w 1748589"/>
                <a:gd name="connsiteY3" fmla="*/ 5128578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207532 w 1748589"/>
                <a:gd name="connsiteY3" fmla="*/ 4760443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171906 w 1748589"/>
                <a:gd name="connsiteY3" fmla="*/ 5075139 h 6858000"/>
                <a:gd name="connsiteX4" fmla="*/ 0 w 1748589"/>
                <a:gd name="connsiteY4" fmla="*/ 0 h 6858000"/>
                <a:gd name="connsiteX0" fmla="*/ 0 w 1825779"/>
                <a:gd name="connsiteY0" fmla="*/ 5938 h 6858000"/>
                <a:gd name="connsiteX1" fmla="*/ 1825779 w 1825779"/>
                <a:gd name="connsiteY1" fmla="*/ 0 h 6858000"/>
                <a:gd name="connsiteX2" fmla="*/ 1825779 w 1825779"/>
                <a:gd name="connsiteY2" fmla="*/ 6858000 h 6858000"/>
                <a:gd name="connsiteX3" fmla="*/ 1249096 w 1825779"/>
                <a:gd name="connsiteY3" fmla="*/ 5075139 h 6858000"/>
                <a:gd name="connsiteX4" fmla="*/ 0 w 1825779"/>
                <a:gd name="connsiteY4" fmla="*/ 593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779" h="6858000">
                  <a:moveTo>
                    <a:pt x="0" y="5938"/>
                  </a:moveTo>
                  <a:lnTo>
                    <a:pt x="1825779" y="0"/>
                  </a:lnTo>
                  <a:lnTo>
                    <a:pt x="1825779" y="6858000"/>
                  </a:lnTo>
                  <a:lnTo>
                    <a:pt x="1249096" y="5075139"/>
                  </a:lnTo>
                  <a:lnTo>
                    <a:pt x="0" y="59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0D03FA9-9BC2-FDD0-0690-A83118F8CB4D}"/>
                </a:ext>
              </a:extLst>
            </p:cNvPr>
            <p:cNvSpPr/>
            <p:nvPr userDrawn="1"/>
          </p:nvSpPr>
          <p:spPr>
            <a:xfrm>
              <a:off x="5637654" y="5012012"/>
              <a:ext cx="6554346" cy="1845988"/>
            </a:xfrm>
            <a:custGeom>
              <a:avLst/>
              <a:gdLst>
                <a:gd name="connsiteX0" fmla="*/ 0 w 6554346"/>
                <a:gd name="connsiteY0" fmla="*/ 0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0 w 6554346"/>
                <a:gd name="connsiteY4" fmla="*/ 0 h 1845988"/>
                <a:gd name="connsiteX0" fmla="*/ 5919537 w 6554346"/>
                <a:gd name="connsiteY0" fmla="*/ 790647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19537 w 6554346"/>
                <a:gd name="connsiteY4" fmla="*/ 790647 h 1845988"/>
                <a:gd name="connsiteX0" fmla="*/ 5967664 w 6554346"/>
                <a:gd name="connsiteY0" fmla="*/ 48126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67664 w 6554346"/>
                <a:gd name="connsiteY4" fmla="*/ 48126 h 1845988"/>
                <a:gd name="connsiteX0" fmla="*/ 5898913 w 6485595"/>
                <a:gd name="connsiteY0" fmla="*/ 48126 h 1955991"/>
                <a:gd name="connsiteX1" fmla="*/ 6485595 w 6485595"/>
                <a:gd name="connsiteY1" fmla="*/ 0 h 1955991"/>
                <a:gd name="connsiteX2" fmla="*/ 6485595 w 6485595"/>
                <a:gd name="connsiteY2" fmla="*/ 1845988 h 1955991"/>
                <a:gd name="connsiteX3" fmla="*/ 0 w 6485595"/>
                <a:gd name="connsiteY3" fmla="*/ 1955991 h 1955991"/>
                <a:gd name="connsiteX4" fmla="*/ 5898913 w 6485595"/>
                <a:gd name="connsiteY4" fmla="*/ 48126 h 1955991"/>
                <a:gd name="connsiteX0" fmla="*/ 5967664 w 6554346"/>
                <a:gd name="connsiteY0" fmla="*/ 48126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67664 w 6554346"/>
                <a:gd name="connsiteY4" fmla="*/ 48126 h 18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46" h="1845988">
                  <a:moveTo>
                    <a:pt x="5967664" y="48126"/>
                  </a:moveTo>
                  <a:lnTo>
                    <a:pt x="6554346" y="0"/>
                  </a:lnTo>
                  <a:lnTo>
                    <a:pt x="6554346" y="1845988"/>
                  </a:lnTo>
                  <a:lnTo>
                    <a:pt x="0" y="1845988"/>
                  </a:lnTo>
                  <a:lnTo>
                    <a:pt x="5967664" y="48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4B09F3-6FF6-411D-CEB8-7E7055213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97" y="541224"/>
            <a:ext cx="2257404" cy="155907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16C68-2F08-904D-9C0D-7ED36F95EB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33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79376B-3868-5559-252B-8FFE240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753386"/>
            <a:ext cx="1474275" cy="101820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766D6-9666-234C-B7AB-1E5BFA40EC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533400"/>
            <a:ext cx="11125200" cy="5791200"/>
          </a:xfrm>
        </p:spPr>
        <p:txBody>
          <a:bodyPr/>
          <a:lstStyle/>
          <a:p>
            <a:endParaRPr lang="en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BDA92FC-8FCF-7D42-9DE9-18A16E8231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7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14AA4A-2D28-6F9A-D60E-C7D04318D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3E5EE3-5FE1-93B2-9F8A-6131ACD81AD9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FB90FA38-6BD8-761B-F523-95158069C5A0}"/>
                </a:ext>
              </a:extLst>
            </p:cNvPr>
            <p:cNvSpPr/>
            <p:nvPr userDrawn="1"/>
          </p:nvSpPr>
          <p:spPr>
            <a:xfrm>
              <a:off x="0" y="0"/>
              <a:ext cx="5683956" cy="6858000"/>
            </a:xfrm>
            <a:custGeom>
              <a:avLst/>
              <a:gdLst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5683956 w 5683956"/>
                <a:gd name="connsiteY2" fmla="*/ 6858000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1569156 w 5683956"/>
                <a:gd name="connsiteY2" fmla="*/ 6835422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2714978 w 5683956"/>
                <a:gd name="connsiteY2" fmla="*/ 6858000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956" h="6858000">
                  <a:moveTo>
                    <a:pt x="0" y="0"/>
                  </a:moveTo>
                  <a:lnTo>
                    <a:pt x="5683956" y="0"/>
                  </a:lnTo>
                  <a:lnTo>
                    <a:pt x="271497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1CAF0A-6AE4-8FB1-3674-5880C1F10D8D}"/>
                </a:ext>
              </a:extLst>
            </p:cNvPr>
            <p:cNvSpPr/>
            <p:nvPr userDrawn="1"/>
          </p:nvSpPr>
          <p:spPr>
            <a:xfrm>
              <a:off x="2861732" y="5407378"/>
              <a:ext cx="9330267" cy="1450622"/>
            </a:xfrm>
            <a:custGeom>
              <a:avLst/>
              <a:gdLst>
                <a:gd name="connsiteX0" fmla="*/ 0 w 9279467"/>
                <a:gd name="connsiteY0" fmla="*/ 0 h 1450622"/>
                <a:gd name="connsiteX1" fmla="*/ 9279467 w 9279467"/>
                <a:gd name="connsiteY1" fmla="*/ 0 h 1450622"/>
                <a:gd name="connsiteX2" fmla="*/ 9279467 w 9279467"/>
                <a:gd name="connsiteY2" fmla="*/ 1450622 h 1450622"/>
                <a:gd name="connsiteX3" fmla="*/ 0 w 9279467"/>
                <a:gd name="connsiteY3" fmla="*/ 1450622 h 1450622"/>
                <a:gd name="connsiteX4" fmla="*/ 0 w 9279467"/>
                <a:gd name="connsiteY4" fmla="*/ 0 h 1450622"/>
                <a:gd name="connsiteX0" fmla="*/ 0 w 9341556"/>
                <a:gd name="connsiteY0" fmla="*/ 936978 h 1450622"/>
                <a:gd name="connsiteX1" fmla="*/ 9341556 w 9341556"/>
                <a:gd name="connsiteY1" fmla="*/ 0 h 1450622"/>
                <a:gd name="connsiteX2" fmla="*/ 9341556 w 9341556"/>
                <a:gd name="connsiteY2" fmla="*/ 1450622 h 1450622"/>
                <a:gd name="connsiteX3" fmla="*/ 62089 w 9341556"/>
                <a:gd name="connsiteY3" fmla="*/ 1450622 h 1450622"/>
                <a:gd name="connsiteX4" fmla="*/ 0 w 9341556"/>
                <a:gd name="connsiteY4" fmla="*/ 936978 h 1450622"/>
                <a:gd name="connsiteX0" fmla="*/ 0 w 9330267"/>
                <a:gd name="connsiteY0" fmla="*/ 891823 h 1450622"/>
                <a:gd name="connsiteX1" fmla="*/ 9330267 w 9330267"/>
                <a:gd name="connsiteY1" fmla="*/ 0 h 1450622"/>
                <a:gd name="connsiteX2" fmla="*/ 9330267 w 9330267"/>
                <a:gd name="connsiteY2" fmla="*/ 1450622 h 1450622"/>
                <a:gd name="connsiteX3" fmla="*/ 50800 w 9330267"/>
                <a:gd name="connsiteY3" fmla="*/ 1450622 h 1450622"/>
                <a:gd name="connsiteX4" fmla="*/ 0 w 9330267"/>
                <a:gd name="connsiteY4" fmla="*/ 891823 h 145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0267" h="1450622">
                  <a:moveTo>
                    <a:pt x="0" y="891823"/>
                  </a:moveTo>
                  <a:lnTo>
                    <a:pt x="9330267" y="0"/>
                  </a:lnTo>
                  <a:lnTo>
                    <a:pt x="9330267" y="1450622"/>
                  </a:lnTo>
                  <a:lnTo>
                    <a:pt x="50800" y="1450622"/>
                  </a:lnTo>
                  <a:lnTo>
                    <a:pt x="0" y="8918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F7D9498-2506-664D-94BB-87D176DA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59DA0FD-26E2-0040-A826-3306D5B2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74C980-FF21-485E-160F-2ED6BC783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71F8701-995B-5C4C-B9C7-6680BDDA9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61EBD4-5591-0E41-CD06-9B70C106A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90398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51927C0F-8112-6E42-83E1-1AA10789FB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5C849-4D42-A37F-117B-904C4F8D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9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9915D1-3305-BE18-BA58-486AD8281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r="53489"/>
          <a:stretch/>
        </p:blipFill>
        <p:spPr>
          <a:xfrm>
            <a:off x="-1" y="0"/>
            <a:ext cx="3926541" cy="688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18B26591-A549-2C45-9262-F15A8EA96D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09FBD-EFF4-5CFA-DADD-ED61A061C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C7BDB2-220F-D046-D9FE-9A6C3B92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18B26591-A549-2C45-9262-F15A8EA96D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3C8D16-E8A4-745C-530A-CEA601171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676F60-4CDA-5C4F-6BAD-1894B78F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53489"/>
          <a:stretch/>
        </p:blipFill>
        <p:spPr>
          <a:xfrm>
            <a:off x="-1" y="0"/>
            <a:ext cx="4966447" cy="688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3311395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20997B1-5C5A-0449-99BA-A5C1308E36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9E468-313E-5CB8-5217-7AF1E57D0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82E03-AAA6-6208-C614-796D94484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" y="0"/>
            <a:ext cx="1219144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966DFD-622E-ABDC-8541-0238C98D35D1}"/>
              </a:ext>
            </a:extLst>
          </p:cNvPr>
          <p:cNvSpPr/>
          <p:nvPr userDrawn="1"/>
        </p:nvSpPr>
        <p:spPr>
          <a:xfrm>
            <a:off x="0" y="158045"/>
            <a:ext cx="12193323" cy="3059458"/>
          </a:xfrm>
          <a:custGeom>
            <a:avLst/>
            <a:gdLst>
              <a:gd name="connsiteX0" fmla="*/ 0 w 12192000"/>
              <a:gd name="connsiteY0" fmla="*/ 0 h 3217588"/>
              <a:gd name="connsiteX1" fmla="*/ 12192000 w 12192000"/>
              <a:gd name="connsiteY1" fmla="*/ 0 h 3217588"/>
              <a:gd name="connsiteX2" fmla="*/ 12192000 w 12192000"/>
              <a:gd name="connsiteY2" fmla="*/ 3217588 h 3217588"/>
              <a:gd name="connsiteX3" fmla="*/ 0 w 12192000"/>
              <a:gd name="connsiteY3" fmla="*/ 3217588 h 3217588"/>
              <a:gd name="connsiteX4" fmla="*/ 0 w 12192000"/>
              <a:gd name="connsiteY4" fmla="*/ 0 h 3217588"/>
              <a:gd name="connsiteX0" fmla="*/ 0 w 12192000"/>
              <a:gd name="connsiteY0" fmla="*/ 0 h 3217588"/>
              <a:gd name="connsiteX1" fmla="*/ 12192000 w 12192000"/>
              <a:gd name="connsiteY1" fmla="*/ 0 h 3217588"/>
              <a:gd name="connsiteX2" fmla="*/ 11806990 w 12192000"/>
              <a:gd name="connsiteY2" fmla="*/ 2282563 h 3217588"/>
              <a:gd name="connsiteX3" fmla="*/ 0 w 12192000"/>
              <a:gd name="connsiteY3" fmla="*/ 3217588 h 3217588"/>
              <a:gd name="connsiteX4" fmla="*/ 0 w 12192000"/>
              <a:gd name="connsiteY4" fmla="*/ 0 h 3217588"/>
              <a:gd name="connsiteX0" fmla="*/ 0 w 12205751"/>
              <a:gd name="connsiteY0" fmla="*/ 0 h 3217588"/>
              <a:gd name="connsiteX1" fmla="*/ 12192000 w 12205751"/>
              <a:gd name="connsiteY1" fmla="*/ 0 h 3217588"/>
              <a:gd name="connsiteX2" fmla="*/ 12205751 w 12205751"/>
              <a:gd name="connsiteY2" fmla="*/ 2179435 h 3217588"/>
              <a:gd name="connsiteX3" fmla="*/ 0 w 12205751"/>
              <a:gd name="connsiteY3" fmla="*/ 3217588 h 3217588"/>
              <a:gd name="connsiteX4" fmla="*/ 0 w 12205751"/>
              <a:gd name="connsiteY4" fmla="*/ 0 h 3217588"/>
              <a:gd name="connsiteX0" fmla="*/ 0 w 12192338"/>
              <a:gd name="connsiteY0" fmla="*/ 0 h 3217588"/>
              <a:gd name="connsiteX1" fmla="*/ 12192000 w 12192338"/>
              <a:gd name="connsiteY1" fmla="*/ 0 h 3217588"/>
              <a:gd name="connsiteX2" fmla="*/ 12157625 w 12192338"/>
              <a:gd name="connsiteY2" fmla="*/ 2213811 h 3217588"/>
              <a:gd name="connsiteX3" fmla="*/ 0 w 12192338"/>
              <a:gd name="connsiteY3" fmla="*/ 3217588 h 3217588"/>
              <a:gd name="connsiteX4" fmla="*/ 0 w 12192338"/>
              <a:gd name="connsiteY4" fmla="*/ 0 h 3217588"/>
              <a:gd name="connsiteX0" fmla="*/ 0 w 12193323"/>
              <a:gd name="connsiteY0" fmla="*/ 0 h 3217588"/>
              <a:gd name="connsiteX1" fmla="*/ 12192000 w 12193323"/>
              <a:gd name="connsiteY1" fmla="*/ 0 h 3217588"/>
              <a:gd name="connsiteX2" fmla="*/ 12192000 w 12193323"/>
              <a:gd name="connsiteY2" fmla="*/ 2165685 h 3217588"/>
              <a:gd name="connsiteX3" fmla="*/ 0 w 12193323"/>
              <a:gd name="connsiteY3" fmla="*/ 3217588 h 3217588"/>
              <a:gd name="connsiteX4" fmla="*/ 0 w 12193323"/>
              <a:gd name="connsiteY4" fmla="*/ 0 h 3217588"/>
              <a:gd name="connsiteX0" fmla="*/ 0 w 12193323"/>
              <a:gd name="connsiteY0" fmla="*/ 0 h 2935705"/>
              <a:gd name="connsiteX1" fmla="*/ 12192000 w 12193323"/>
              <a:gd name="connsiteY1" fmla="*/ 0 h 2935705"/>
              <a:gd name="connsiteX2" fmla="*/ 12192000 w 12193323"/>
              <a:gd name="connsiteY2" fmla="*/ 2165685 h 2935705"/>
              <a:gd name="connsiteX3" fmla="*/ 605016 w 12193323"/>
              <a:gd name="connsiteY3" fmla="*/ 2935705 h 2935705"/>
              <a:gd name="connsiteX4" fmla="*/ 0 w 12193323"/>
              <a:gd name="connsiteY4" fmla="*/ 0 h 2935705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875 w 12193323"/>
              <a:gd name="connsiteY3" fmla="*/ 3059458 h 3059458"/>
              <a:gd name="connsiteX4" fmla="*/ 0 w 12193323"/>
              <a:gd name="connsiteY4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854562 w 12193323"/>
              <a:gd name="connsiteY3" fmla="*/ 2564445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634556 w 12193323"/>
              <a:gd name="connsiteY3" fmla="*/ 1533166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5280144 w 12193323"/>
              <a:gd name="connsiteY3" fmla="*/ 1450663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5431398 w 12193323"/>
              <a:gd name="connsiteY3" fmla="*/ 1663794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323" h="3059458">
                <a:moveTo>
                  <a:pt x="0" y="0"/>
                </a:moveTo>
                <a:lnTo>
                  <a:pt x="12192000" y="0"/>
                </a:lnTo>
                <a:cubicBezTo>
                  <a:pt x="12196584" y="726478"/>
                  <a:pt x="12187416" y="1439207"/>
                  <a:pt x="12192000" y="2165685"/>
                </a:cubicBezTo>
                <a:lnTo>
                  <a:pt x="5431398" y="1663794"/>
                </a:lnTo>
                <a:lnTo>
                  <a:pt x="6875" y="3059458"/>
                </a:lnTo>
                <a:cubicBezTo>
                  <a:pt x="4583" y="2039639"/>
                  <a:pt x="2292" y="10198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3311395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20997B1-5C5A-0449-99BA-A5C1308E36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AD0D42-D469-5080-6B01-A9A7F35CF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73128-5F9E-0B32-ED49-E26B6D65B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1DCB4C7-1650-994A-891A-A0670F161E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10957581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A6E7707F-3C10-F040-B2C5-2DF74AA1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0820400" cy="83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63" r:id="rId4"/>
    <p:sldLayoutId id="2147483666" r:id="rId5"/>
    <p:sldLayoutId id="2147483677" r:id="rId6"/>
    <p:sldLayoutId id="2147483667" r:id="rId7"/>
    <p:sldLayoutId id="2147483678" r:id="rId8"/>
    <p:sldLayoutId id="2147483664" r:id="rId9"/>
    <p:sldLayoutId id="2147483675" r:id="rId10"/>
    <p:sldLayoutId id="2147483665" r:id="rId11"/>
    <p:sldLayoutId id="2147483676" r:id="rId12"/>
    <p:sldLayoutId id="2147483668" r:id="rId13"/>
  </p:sldLayoutIdLst>
  <p:hf hdr="0" ftr="0" dt="0"/>
  <p:txStyles>
    <p:titleStyle>
      <a:lvl1pPr>
        <a:defRPr sz="3200" b="1" i="0" baseline="0">
          <a:latin typeface="Bebas Neue Bold" panose="020B0606020202050201" pitchFamily="34" charset="77"/>
          <a:ea typeface="Roboto" panose="02000000000000000000" pitchFamily="2" charset="0"/>
          <a:cs typeface="+mj-cs"/>
        </a:defRPr>
      </a:lvl1pPr>
    </p:titleStyle>
    <p:bodyStyle>
      <a:lvl1pPr marL="0">
        <a:defRPr sz="1300"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08742">
        <a:defRPr>
          <a:latin typeface="+mn-lt"/>
          <a:ea typeface="+mn-ea"/>
          <a:cs typeface="+mn-cs"/>
        </a:defRPr>
      </a:lvl2pPr>
      <a:lvl3pPr marL="1217483">
        <a:defRPr>
          <a:latin typeface="+mn-lt"/>
          <a:ea typeface="+mn-ea"/>
          <a:cs typeface="+mn-cs"/>
        </a:defRPr>
      </a:lvl3pPr>
      <a:lvl4pPr marL="1826225">
        <a:defRPr>
          <a:latin typeface="+mn-lt"/>
          <a:ea typeface="+mn-ea"/>
          <a:cs typeface="+mn-cs"/>
        </a:defRPr>
      </a:lvl4pPr>
      <a:lvl5pPr marL="2434965">
        <a:defRPr>
          <a:latin typeface="+mn-lt"/>
          <a:ea typeface="+mn-ea"/>
          <a:cs typeface="+mn-cs"/>
        </a:defRPr>
      </a:lvl5pPr>
      <a:lvl6pPr marL="3043707">
        <a:defRPr>
          <a:latin typeface="+mn-lt"/>
          <a:ea typeface="+mn-ea"/>
          <a:cs typeface="+mn-cs"/>
        </a:defRPr>
      </a:lvl6pPr>
      <a:lvl7pPr marL="3652448">
        <a:defRPr>
          <a:latin typeface="+mn-lt"/>
          <a:ea typeface="+mn-ea"/>
          <a:cs typeface="+mn-cs"/>
        </a:defRPr>
      </a:lvl7pPr>
      <a:lvl8pPr marL="4261190">
        <a:defRPr>
          <a:latin typeface="+mn-lt"/>
          <a:ea typeface="+mn-ea"/>
          <a:cs typeface="+mn-cs"/>
        </a:defRPr>
      </a:lvl8pPr>
      <a:lvl9pPr marL="48699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742">
        <a:defRPr>
          <a:latin typeface="+mn-lt"/>
          <a:ea typeface="+mn-ea"/>
          <a:cs typeface="+mn-cs"/>
        </a:defRPr>
      </a:lvl2pPr>
      <a:lvl3pPr marL="1217483">
        <a:defRPr>
          <a:latin typeface="+mn-lt"/>
          <a:ea typeface="+mn-ea"/>
          <a:cs typeface="+mn-cs"/>
        </a:defRPr>
      </a:lvl3pPr>
      <a:lvl4pPr marL="1826225">
        <a:defRPr>
          <a:latin typeface="+mn-lt"/>
          <a:ea typeface="+mn-ea"/>
          <a:cs typeface="+mn-cs"/>
        </a:defRPr>
      </a:lvl4pPr>
      <a:lvl5pPr marL="2434965">
        <a:defRPr>
          <a:latin typeface="+mn-lt"/>
          <a:ea typeface="+mn-ea"/>
          <a:cs typeface="+mn-cs"/>
        </a:defRPr>
      </a:lvl5pPr>
      <a:lvl6pPr marL="3043707">
        <a:defRPr>
          <a:latin typeface="+mn-lt"/>
          <a:ea typeface="+mn-ea"/>
          <a:cs typeface="+mn-cs"/>
        </a:defRPr>
      </a:lvl6pPr>
      <a:lvl7pPr marL="3652448">
        <a:defRPr>
          <a:latin typeface="+mn-lt"/>
          <a:ea typeface="+mn-ea"/>
          <a:cs typeface="+mn-cs"/>
        </a:defRPr>
      </a:lvl7pPr>
      <a:lvl8pPr marL="4261190">
        <a:defRPr>
          <a:latin typeface="+mn-lt"/>
          <a:ea typeface="+mn-ea"/>
          <a:cs typeface="+mn-cs"/>
        </a:defRPr>
      </a:lvl8pPr>
      <a:lvl9pPr marL="486993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6">
            <a:extLst>
              <a:ext uri="{FF2B5EF4-FFF2-40B4-BE49-F238E27FC236}">
                <a16:creationId xmlns:a16="http://schemas.microsoft.com/office/drawing/2014/main" id="{BAE294EE-E82B-A346-8D0E-8F61A23C1254}"/>
              </a:ext>
            </a:extLst>
          </p:cNvPr>
          <p:cNvSpPr txBox="1"/>
          <p:nvPr/>
        </p:nvSpPr>
        <p:spPr>
          <a:xfrm>
            <a:off x="561358" y="3506709"/>
            <a:ext cx="5274274" cy="2135133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Детский сад №23 «Золотой ключик» расположен по адресу 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г. Березовский, ул. Победы, 6А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300" spc="1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Строительство детского сада на 270 мест позволило решить проблему дефицита мест в дошкольные учреждения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300" spc="1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Ранее в новом микрорайоне, в котором проживает много молодых семей, не было детского сада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sz="13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>
              <a:spcBef>
                <a:spcPts val="7"/>
              </a:spcBef>
            </a:pPr>
            <a:endParaRPr sz="13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1F963-2E6B-3642-96B4-D18A00F3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Строительство детского сада </a:t>
            </a:r>
            <a:br>
              <a:rPr lang="ru-RU" b="1" dirty="0"/>
            </a:br>
            <a:r>
              <a:rPr lang="ru-RU" b="1" dirty="0"/>
              <a:t>№23 «Золотой ключик»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60D746B4-BAAF-FB4B-B4F3-59E0527D4A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9BAF9D-4217-854F-899E-74778C37460E}"/>
              </a:ext>
            </a:extLst>
          </p:cNvPr>
          <p:cNvSpPr txBox="1">
            <a:spLocks/>
          </p:cNvSpPr>
          <p:nvPr/>
        </p:nvSpPr>
        <p:spPr>
          <a:xfrm>
            <a:off x="561358" y="2284527"/>
            <a:ext cx="5382242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>
              <a:lnSpc>
                <a:spcPts val="2240"/>
              </a:lnSpc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2019 году построен и введен в эксплуатацию новый детский сад в микрорайоне Уют-сити</a:t>
            </a:r>
          </a:p>
        </p:txBody>
      </p:sp>
      <p:sp>
        <p:nvSpPr>
          <p:cNvPr id="20" name="Прямоугольник 22">
            <a:extLst>
              <a:ext uri="{FF2B5EF4-FFF2-40B4-BE49-F238E27FC236}">
                <a16:creationId xmlns:a16="http://schemas.microsoft.com/office/drawing/2014/main" id="{50421BA5-760C-0146-8CDD-4A0CAA0BA68F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275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9336D-E260-4B1D-4DDE-3B61B44DB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8249619" y="533400"/>
            <a:ext cx="2320742" cy="59621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A739F2-8E9F-D2F8-BA8F-53331E9E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32" y="2057167"/>
            <a:ext cx="5966603" cy="33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7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9D9E9D-BFD3-3A4B-AC74-B9CF8170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37" y="748423"/>
            <a:ext cx="5912752" cy="1041400"/>
          </a:xfrm>
        </p:spPr>
        <p:txBody>
          <a:bodyPr/>
          <a:lstStyle/>
          <a:p>
            <a:r>
              <a:rPr lang="ru-RU" dirty="0"/>
              <a:t>Строительство детского сада №50</a:t>
            </a:r>
            <a:endParaRPr lang="ru-RU" b="1" dirty="0"/>
          </a:p>
        </p:txBody>
      </p:sp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id="{BE16173A-D6BF-1B4C-83FB-6047355ADA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Прямоугольник 30">
            <a:extLst>
              <a:ext uri="{FF2B5EF4-FFF2-40B4-BE49-F238E27FC236}">
                <a16:creationId xmlns:a16="http://schemas.microsoft.com/office/drawing/2014/main" id="{02018B68-3018-A943-8527-570E837E58B3}"/>
              </a:ext>
            </a:extLst>
          </p:cNvPr>
          <p:cNvSpPr/>
          <p:nvPr/>
        </p:nvSpPr>
        <p:spPr>
          <a:xfrm>
            <a:off x="6341962" y="4011764"/>
            <a:ext cx="4928431" cy="147732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1200"/>
              </a:spcAft>
            </a:pPr>
            <a:r>
              <a:rPr lang="ru-RU" sz="140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Gotham Pro Regular" panose="02000503040000020004" pitchFamily="2" charset="0"/>
              </a:rPr>
              <a:t>Адрес детского сада г. Березовский, ул. Ленина 30а</a:t>
            </a:r>
          </a:p>
          <a:p>
            <a:pPr lvl="0" defTabSz="457200">
              <a:spcAft>
                <a:spcPts val="1200"/>
              </a:spcAft>
            </a:pPr>
            <a:endParaRPr lang="ru-RU" sz="14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Gotham Pro Regular" panose="02000503040000020004" pitchFamily="2" charset="0"/>
            </a:endParaRPr>
          </a:p>
          <a:p>
            <a:pPr lvl="0" defTabSz="457200">
              <a:spcAft>
                <a:spcPts val="1200"/>
              </a:spcAft>
            </a:pPr>
            <a:r>
              <a:rPr lang="ru-RU" sz="140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Gotham Pro Regular" panose="02000503040000020004" pitchFamily="2" charset="0"/>
              </a:rPr>
              <a:t>Строительство детского сада №50 позволило предоставить места для дошкольников в группах от 1,5 лет</a:t>
            </a: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0CB5E55B-326B-374B-BCEA-4D8787A3C94E}"/>
              </a:ext>
            </a:extLst>
          </p:cNvPr>
          <p:cNvSpPr txBox="1"/>
          <p:nvPr/>
        </p:nvSpPr>
        <p:spPr>
          <a:xfrm>
            <a:off x="6341962" y="2696179"/>
            <a:ext cx="5183832" cy="732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dirty="0">
                <a:solidFill>
                  <a:srgbClr val="4D4D4D"/>
                </a:solidFill>
              </a:rPr>
              <a:t>В 2020 году построен и открыт детский сад №50 «Золотые россыпи» на 135 мест.</a:t>
            </a:r>
            <a:endParaRPr dirty="0">
              <a:solidFill>
                <a:srgbClr val="4D4D4D"/>
              </a:solidFill>
            </a:endParaRP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A58C3D6E-DAA2-0F59-01A3-D50641FD0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1" y="2432081"/>
            <a:ext cx="5912752" cy="33259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E1033-4F86-B650-5ADE-66DE09E56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8195299" y="510894"/>
            <a:ext cx="2320742" cy="5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4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7">
            <a:extLst>
              <a:ext uri="{FF2B5EF4-FFF2-40B4-BE49-F238E27FC236}">
                <a16:creationId xmlns:a16="http://schemas.microsoft.com/office/drawing/2014/main" id="{337A48A0-047D-3146-9850-9FCA8D7CD0DC}"/>
              </a:ext>
            </a:extLst>
          </p:cNvPr>
          <p:cNvSpPr txBox="1"/>
          <p:nvPr/>
        </p:nvSpPr>
        <p:spPr>
          <a:xfrm>
            <a:off x="6096000" y="1905000"/>
            <a:ext cx="5183832" cy="7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2022 году открыта новая, современная, технологичная школа №55 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3F55D-08E5-8E47-B790-4ED44894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08" y="533400"/>
            <a:ext cx="9039842" cy="914400"/>
          </a:xfrm>
        </p:spPr>
        <p:txBody>
          <a:bodyPr>
            <a:normAutofit/>
          </a:bodyPr>
          <a:lstStyle/>
          <a:p>
            <a:r>
              <a:rPr lang="ru-RU" b="1" dirty="0"/>
              <a:t>Строительство школы №55</a:t>
            </a:r>
            <a:endParaRPr lang="en-RU" b="1" dirty="0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DE22407C-17E7-B14A-B63E-F4F0FDE783EA}"/>
              </a:ext>
            </a:extLst>
          </p:cNvPr>
          <p:cNvSpPr txBox="1"/>
          <p:nvPr/>
        </p:nvSpPr>
        <p:spPr>
          <a:xfrm>
            <a:off x="6096000" y="5805324"/>
            <a:ext cx="5562600" cy="553999"/>
          </a:xfrm>
          <a:prstGeom prst="rect">
            <a:avLst/>
          </a:prstGeom>
          <a:gradFill>
            <a:gsLst>
              <a:gs pos="56000">
                <a:srgbClr val="275F94"/>
              </a:gs>
              <a:gs pos="99000">
                <a:schemeClr val="bg1"/>
              </a:gs>
            </a:gsLst>
            <a:lin ang="17400000" scaled="0"/>
          </a:gradFill>
        </p:spPr>
        <p:txBody>
          <a:bodyPr vert="horz" wrap="square" lIns="0" tIns="93844" rIns="0" bIns="0" rtlCol="0">
            <a:noAutofit/>
          </a:bodyPr>
          <a:lstStyle/>
          <a:p>
            <a:pPr marL="153877" marR="492911">
              <a:lnSpc>
                <a:spcPts val="2131"/>
              </a:lnSpc>
              <a:spcBef>
                <a:spcPts val="739"/>
              </a:spcBef>
            </a:pPr>
            <a:r>
              <a:rPr lang="ru-RU" sz="1600" spc="-7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Адрес объекта г. Березовский, ул. Спортивная, 9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73AEC6-DBCA-F84C-B3FC-DC5981CD8F7B}"/>
              </a:ext>
            </a:extLst>
          </p:cNvPr>
          <p:cNvSpPr/>
          <p:nvPr/>
        </p:nvSpPr>
        <p:spPr>
          <a:xfrm>
            <a:off x="7242772" y="2813538"/>
            <a:ext cx="4263428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Новых мест для школьников в одном из самых густонаселенных районов города</a:t>
            </a:r>
          </a:p>
        </p:txBody>
      </p:sp>
      <p:sp>
        <p:nvSpPr>
          <p:cNvPr id="11" name="Прямоугольник 12">
            <a:extLst>
              <a:ext uri="{FF2B5EF4-FFF2-40B4-BE49-F238E27FC236}">
                <a16:creationId xmlns:a16="http://schemas.microsoft.com/office/drawing/2014/main" id="{D2772DDF-195E-1D4F-A05C-1B73C859A44D}"/>
              </a:ext>
            </a:extLst>
          </p:cNvPr>
          <p:cNvSpPr/>
          <p:nvPr/>
        </p:nvSpPr>
        <p:spPr>
          <a:xfrm>
            <a:off x="6096000" y="2690336"/>
            <a:ext cx="1047184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4800" b="1" dirty="0">
                <a:solidFill>
                  <a:srgbClr val="275F94"/>
                </a:solidFill>
                <a:latin typeface="Bebas Neue Bold" pitchFamily="2" charset="0"/>
                <a:ea typeface="Roboto" panose="02000000000000000000" pitchFamily="2" charset="0"/>
              </a:rPr>
              <a:t>1275</a:t>
            </a:r>
          </a:p>
        </p:txBody>
      </p:sp>
      <p:sp>
        <p:nvSpPr>
          <p:cNvPr id="16" name="Прямоугольник 9">
            <a:extLst>
              <a:ext uri="{FF2B5EF4-FFF2-40B4-BE49-F238E27FC236}">
                <a16:creationId xmlns:a16="http://schemas.microsoft.com/office/drawing/2014/main" id="{DB9550F9-C4DF-034C-AA78-8506C2036489}"/>
              </a:ext>
            </a:extLst>
          </p:cNvPr>
          <p:cNvSpPr/>
          <p:nvPr/>
        </p:nvSpPr>
        <p:spPr>
          <a:xfrm>
            <a:off x="6781800" y="3667916"/>
            <a:ext cx="47244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Этажа современных кабинетов, позволяющих не только качественно организовать образовательный процесс, но и дать возможность всесторонне развиваться обучающимся</a:t>
            </a:r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4BD3A599-2B75-6341-BB2C-A5F54D8421B4}"/>
              </a:ext>
            </a:extLst>
          </p:cNvPr>
          <p:cNvSpPr/>
          <p:nvPr/>
        </p:nvSpPr>
        <p:spPr>
          <a:xfrm>
            <a:off x="6096000" y="3565056"/>
            <a:ext cx="901238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4800" b="1" dirty="0">
                <a:solidFill>
                  <a:srgbClr val="275F94"/>
                </a:solidFill>
                <a:latin typeface="Bebas Neue Bold" pitchFamily="2" charset="0"/>
                <a:ea typeface="Roboto" panose="02000000000000000000" pitchFamily="2" charset="0"/>
              </a:rPr>
              <a:t>4</a:t>
            </a:r>
            <a:endParaRPr lang="ru-RU" sz="4800" b="1" dirty="0">
              <a:solidFill>
                <a:srgbClr val="275F94"/>
              </a:solidFill>
              <a:latin typeface="Bebas Neue Bold" pitchFamily="2" charset="0"/>
              <a:ea typeface="Roboto" panose="02000000000000000000" pitchFamily="2" charset="0"/>
            </a:endParaRPr>
          </a:p>
        </p:txBody>
      </p:sp>
      <p:sp>
        <p:nvSpPr>
          <p:cNvPr id="18" name="Прямоугольник 9">
            <a:extLst>
              <a:ext uri="{FF2B5EF4-FFF2-40B4-BE49-F238E27FC236}">
                <a16:creationId xmlns:a16="http://schemas.microsoft.com/office/drawing/2014/main" id="{291EB841-932F-8D46-8678-2549557D1C01}"/>
              </a:ext>
            </a:extLst>
          </p:cNvPr>
          <p:cNvSpPr/>
          <p:nvPr/>
        </p:nvSpPr>
        <p:spPr>
          <a:xfrm>
            <a:off x="6781800" y="4552131"/>
            <a:ext cx="47244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Спортивных зала и большой стадион со всем необходимым оборудованием для укрепления здоровья школьников и развития спортивных талантов</a:t>
            </a:r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66E37B36-9E54-C444-AA3F-C2BFC2A49CF9}"/>
              </a:ext>
            </a:extLst>
          </p:cNvPr>
          <p:cNvSpPr/>
          <p:nvPr/>
        </p:nvSpPr>
        <p:spPr>
          <a:xfrm>
            <a:off x="6096000" y="4442936"/>
            <a:ext cx="901238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4800" b="1" dirty="0">
                <a:solidFill>
                  <a:srgbClr val="275F94"/>
                </a:solidFill>
                <a:latin typeface="Bebas Neue Bold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1D2D438D-E987-A94C-9E8D-5B31D9EC02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4" name="Прямоугольник 22">
            <a:extLst>
              <a:ext uri="{FF2B5EF4-FFF2-40B4-BE49-F238E27FC236}">
                <a16:creationId xmlns:a16="http://schemas.microsoft.com/office/drawing/2014/main" id="{8A8C4A9D-054F-B78C-51B6-C989A8EB99D7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275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275F94"/>
              </a:solidFill>
              <a:latin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9099D-0419-31FC-5616-3285455F4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8159084" y="533400"/>
            <a:ext cx="2320742" cy="5962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753B0A-5E10-ADB0-A592-5F57A8294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0" t="11868" r="4326" b="22700"/>
          <a:stretch>
            <a:fillRect/>
          </a:stretch>
        </p:blipFill>
        <p:spPr>
          <a:xfrm>
            <a:off x="533400" y="1905000"/>
            <a:ext cx="4954642" cy="4487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705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F0D9-AACD-A944-8F82-B7A2EAB4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97" y="499936"/>
            <a:ext cx="9067800" cy="914400"/>
          </a:xfrm>
        </p:spPr>
        <p:txBody>
          <a:bodyPr/>
          <a:lstStyle/>
          <a:p>
            <a:r>
              <a:rPr lang="ru-RU" b="1" dirty="0">
                <a:solidFill>
                  <a:srgbClr val="4D4D4D"/>
                </a:solidFill>
              </a:rPr>
              <a:t>Формирование у обучающихся </a:t>
            </a:r>
            <a:br>
              <a:rPr lang="ru-RU" b="1" dirty="0">
                <a:solidFill>
                  <a:srgbClr val="4D4D4D"/>
                </a:solidFill>
              </a:rPr>
            </a:br>
            <a:r>
              <a:rPr lang="ru-RU" b="1" dirty="0">
                <a:solidFill>
                  <a:srgbClr val="4D4D4D"/>
                </a:solidFill>
              </a:rPr>
              <a:t>современных навыков</a:t>
            </a:r>
            <a:br>
              <a:rPr lang="ru-RU" b="1" dirty="0">
                <a:solidFill>
                  <a:srgbClr val="4D4D4D"/>
                </a:solidFill>
              </a:rPr>
            </a:br>
            <a:endParaRPr lang="en-RU" b="1" dirty="0">
              <a:solidFill>
                <a:srgbClr val="4D4D4D"/>
              </a:solidFill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0CBBAD21-3248-3940-BC21-D920C912BC40}"/>
              </a:ext>
            </a:extLst>
          </p:cNvPr>
          <p:cNvSpPr txBox="1"/>
          <p:nvPr/>
        </p:nvSpPr>
        <p:spPr>
          <a:xfrm>
            <a:off x="518197" y="1905000"/>
            <a:ext cx="3478852" cy="1115239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400" spc="13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 2019-2024 годах обновление материально-технической базы для формирования у обучающихся современных технологических и гуманитарных навыков</a:t>
            </a:r>
            <a:endParaRPr sz="14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6AC5EFC7-864A-0642-812A-E2CDC8329A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id="{CFCB7F26-B5A0-BC45-A21B-8B5BAA5F88C9}"/>
              </a:ext>
            </a:extLst>
          </p:cNvPr>
          <p:cNvSpPr txBox="1">
            <a:spLocks/>
          </p:cNvSpPr>
          <p:nvPr/>
        </p:nvSpPr>
        <p:spPr>
          <a:xfrm>
            <a:off x="1114827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1214689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07344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4689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2033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9378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36722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4067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1411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8756" algn="l" defTabSz="1214689" rtl="0" eaLnBrk="1" latinLnBrk="0" hangingPunct="1">
              <a:defRPr sz="23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A7D97A2D-9B90-0FD1-D08E-64D71B0B5FD4}"/>
              </a:ext>
            </a:extLst>
          </p:cNvPr>
          <p:cNvSpPr txBox="1"/>
          <p:nvPr/>
        </p:nvSpPr>
        <p:spPr>
          <a:xfrm>
            <a:off x="4304875" y="1905000"/>
            <a:ext cx="1691716" cy="852339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 algn="ctr">
              <a:spcBef>
                <a:spcPts val="166"/>
              </a:spcBef>
            </a:pPr>
            <a:r>
              <a:rPr lang="ru-RU" sz="5400" b="1" spc="-33" dirty="0">
                <a:solidFill>
                  <a:srgbClr val="275F94"/>
                </a:solidFill>
                <a:latin typeface="Bebas Neue Bold" pitchFamily="2" charset="0"/>
                <a:ea typeface="Roboto" panose="02000000000000000000" pitchFamily="2" charset="0"/>
                <a:cs typeface="Arial"/>
              </a:rPr>
              <a:t>6</a:t>
            </a:r>
            <a:endParaRPr sz="5400" b="1" dirty="0">
              <a:solidFill>
                <a:srgbClr val="275F94"/>
              </a:solidFill>
              <a:latin typeface="Bebas Neue Bold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94EB3A9-C3C5-AA1E-2DBE-0D142D1CAC45}"/>
              </a:ext>
            </a:extLst>
          </p:cNvPr>
          <p:cNvSpPr txBox="1"/>
          <p:nvPr/>
        </p:nvSpPr>
        <p:spPr>
          <a:xfrm>
            <a:off x="4267199" y="2721826"/>
            <a:ext cx="2104839" cy="421452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1300" spc="-46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Точек роста в сельских школах</a:t>
            </a:r>
            <a:endParaRPr sz="13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6EEFCC2D-3311-EEC2-E49F-B6FF463D9720}"/>
              </a:ext>
            </a:extLst>
          </p:cNvPr>
          <p:cNvSpPr txBox="1"/>
          <p:nvPr/>
        </p:nvSpPr>
        <p:spPr>
          <a:xfrm>
            <a:off x="6548120" y="2721826"/>
            <a:ext cx="2434971" cy="421452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1300" spc="-53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Школьный технопарк Кванториум</a:t>
            </a:r>
            <a:endParaRPr sz="13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C7E34361-C387-EAC8-8561-79E4E4F1D2F5}"/>
              </a:ext>
            </a:extLst>
          </p:cNvPr>
          <p:cNvSpPr txBox="1"/>
          <p:nvPr/>
        </p:nvSpPr>
        <p:spPr>
          <a:xfrm>
            <a:off x="9347199" y="2721826"/>
            <a:ext cx="2364421" cy="421452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1300" spc="-53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Новых мест в дополнительном образовании</a:t>
            </a:r>
            <a:endParaRPr sz="13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B24FCC5D-CE41-72D8-6E37-E930A6A9EAB9}"/>
              </a:ext>
            </a:extLst>
          </p:cNvPr>
          <p:cNvSpPr txBox="1"/>
          <p:nvPr/>
        </p:nvSpPr>
        <p:spPr>
          <a:xfrm>
            <a:off x="6576968" y="1905000"/>
            <a:ext cx="1691716" cy="852339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 algn="ctr">
              <a:spcBef>
                <a:spcPts val="166"/>
              </a:spcBef>
            </a:pPr>
            <a:r>
              <a:rPr lang="ru-RU" sz="5400" b="1" spc="-33" dirty="0">
                <a:solidFill>
                  <a:srgbClr val="275F94"/>
                </a:solidFill>
                <a:latin typeface="Bebas Neue Bold" pitchFamily="2" charset="0"/>
                <a:ea typeface="Roboto" panose="02000000000000000000" pitchFamily="2" charset="0"/>
                <a:cs typeface="Arial"/>
              </a:rPr>
              <a:t>1</a:t>
            </a:r>
            <a:endParaRPr sz="5400" b="1" dirty="0">
              <a:solidFill>
                <a:srgbClr val="275F94"/>
              </a:solidFill>
              <a:latin typeface="Bebas Neue Bold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4F4CEC5D-793E-DB57-28BE-417E248A7C4A}"/>
              </a:ext>
            </a:extLst>
          </p:cNvPr>
          <p:cNvSpPr txBox="1"/>
          <p:nvPr/>
        </p:nvSpPr>
        <p:spPr>
          <a:xfrm>
            <a:off x="9381275" y="1905000"/>
            <a:ext cx="1691716" cy="852339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 algn="ctr">
              <a:spcBef>
                <a:spcPts val="166"/>
              </a:spcBef>
            </a:pPr>
            <a:r>
              <a:rPr lang="ru-RU" sz="5400" b="1" spc="-33" dirty="0">
                <a:solidFill>
                  <a:srgbClr val="275F94"/>
                </a:solidFill>
                <a:latin typeface="Bebas Neue Bold" pitchFamily="2" charset="0"/>
                <a:ea typeface="Roboto" panose="02000000000000000000" pitchFamily="2" charset="0"/>
                <a:cs typeface="Arial"/>
              </a:rPr>
              <a:t>80</a:t>
            </a:r>
            <a:endParaRPr sz="5400" b="1" dirty="0">
              <a:solidFill>
                <a:srgbClr val="275F94"/>
              </a:solidFill>
              <a:latin typeface="Bebas Neue Bold" pitchFamily="2" charset="0"/>
              <a:ea typeface="Roboto" panose="02000000000000000000" pitchFamily="2" charset="0"/>
              <a:cs typeface="Arial"/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7B9BAA2E-CE84-A87D-1FE8-7D3403E328B0}"/>
              </a:ext>
            </a:extLst>
          </p:cNvPr>
          <p:cNvCxnSpPr>
            <a:cxnSpLocks/>
          </p:cNvCxnSpPr>
          <p:nvPr/>
        </p:nvCxnSpPr>
        <p:spPr>
          <a:xfrm>
            <a:off x="4133136" y="1924324"/>
            <a:ext cx="0" cy="1244602"/>
          </a:xfrm>
          <a:prstGeom prst="line">
            <a:avLst/>
          </a:prstGeom>
          <a:ln w="19050">
            <a:solidFill>
              <a:srgbClr val="27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DD236AB0-4C49-537B-6F76-8C77E293EFF5}"/>
              </a:ext>
            </a:extLst>
          </p:cNvPr>
          <p:cNvCxnSpPr/>
          <p:nvPr/>
        </p:nvCxnSpPr>
        <p:spPr>
          <a:xfrm>
            <a:off x="6388656" y="1905000"/>
            <a:ext cx="0" cy="1244602"/>
          </a:xfrm>
          <a:prstGeom prst="line">
            <a:avLst/>
          </a:prstGeom>
          <a:ln w="19050">
            <a:solidFill>
              <a:srgbClr val="27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030E50B2-6175-5703-2B16-8316D85B8C62}"/>
              </a:ext>
            </a:extLst>
          </p:cNvPr>
          <p:cNvCxnSpPr/>
          <p:nvPr/>
        </p:nvCxnSpPr>
        <p:spPr>
          <a:xfrm>
            <a:off x="9213136" y="1905000"/>
            <a:ext cx="0" cy="1244602"/>
          </a:xfrm>
          <a:prstGeom prst="line">
            <a:avLst/>
          </a:prstGeom>
          <a:ln w="19050">
            <a:solidFill>
              <a:srgbClr val="27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495E0-2F4E-0AE7-A5F7-9128F20A4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" y="3429000"/>
            <a:ext cx="3953624" cy="296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295674-3727-7AD2-379E-4A898EBE9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32" y="3429000"/>
            <a:ext cx="3953624" cy="296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object 24">
            <a:extLst>
              <a:ext uri="{FF2B5EF4-FFF2-40B4-BE49-F238E27FC236}">
                <a16:creationId xmlns:a16="http://schemas.microsoft.com/office/drawing/2014/main" id="{513F8E04-1616-D37C-5B48-34279839EE01}"/>
              </a:ext>
            </a:extLst>
          </p:cNvPr>
          <p:cNvSpPr txBox="1"/>
          <p:nvPr/>
        </p:nvSpPr>
        <p:spPr>
          <a:xfrm>
            <a:off x="1117880" y="6476999"/>
            <a:ext cx="1804714" cy="221397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1300" spc="-46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Точка роста школа №21</a:t>
            </a:r>
            <a:endParaRPr sz="13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5FE00C03-9CF3-1BAF-7AD0-BBCE2C12DE62}"/>
              </a:ext>
            </a:extLst>
          </p:cNvPr>
          <p:cNvSpPr txBox="1"/>
          <p:nvPr/>
        </p:nvSpPr>
        <p:spPr>
          <a:xfrm>
            <a:off x="4669881" y="6476999"/>
            <a:ext cx="2653420" cy="221397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1300" spc="-46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Школьный Кванториум школа №55</a:t>
            </a:r>
            <a:endParaRPr sz="13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7EBC94-688E-B6CF-800A-B89211BFE6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8195299" y="510894"/>
            <a:ext cx="2320742" cy="5962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9FB513-9AE0-F0BE-A37A-5E77A882A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39" y="3429000"/>
            <a:ext cx="3953625" cy="296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object 24">
            <a:extLst>
              <a:ext uri="{FF2B5EF4-FFF2-40B4-BE49-F238E27FC236}">
                <a16:creationId xmlns:a16="http://schemas.microsoft.com/office/drawing/2014/main" id="{8FF054B0-256F-BAF6-C9FE-2AC9360053D7}"/>
              </a:ext>
            </a:extLst>
          </p:cNvPr>
          <p:cNvSpPr txBox="1"/>
          <p:nvPr/>
        </p:nvSpPr>
        <p:spPr>
          <a:xfrm>
            <a:off x="8782941" y="6487989"/>
            <a:ext cx="2653420" cy="221397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1300" spc="-46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Дополнительные места школа №9</a:t>
            </a:r>
            <a:endParaRPr sz="1300" dirty="0">
              <a:solidFill>
                <a:srgbClr val="4D4D4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19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2D68CB9-1BD5-ADE3-9921-E7EB47CA9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15198"/>
          <a:stretch>
            <a:fillRect/>
          </a:stretch>
        </p:blipFill>
        <p:spPr bwMode="auto">
          <a:xfrm>
            <a:off x="5922496" y="0"/>
            <a:ext cx="6319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9D9E9D-BFD3-3A4B-AC74-B9CF8170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27808"/>
            <a:ext cx="9067800" cy="914400"/>
          </a:xfrm>
        </p:spPr>
        <p:txBody>
          <a:bodyPr/>
          <a:lstStyle/>
          <a:p>
            <a:r>
              <a:rPr lang="ru-RU" b="1" dirty="0"/>
              <a:t>Советники директора </a:t>
            </a:r>
            <a:br>
              <a:rPr lang="ru-RU" b="1" dirty="0"/>
            </a:br>
            <a:r>
              <a:rPr lang="ru-RU" b="1" dirty="0"/>
              <a:t>по воспитанию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AE951-5918-3942-BB4F-1B8935405761}"/>
              </a:ext>
            </a:extLst>
          </p:cNvPr>
          <p:cNvSpPr txBox="1"/>
          <p:nvPr/>
        </p:nvSpPr>
        <p:spPr>
          <a:xfrm>
            <a:off x="1038577" y="3491053"/>
            <a:ext cx="4114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В 2023 году – 16 советников во всех школах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51F7E-5088-644D-8EB5-05655606FFA4}"/>
              </a:ext>
            </a:extLst>
          </p:cNvPr>
          <p:cNvSpPr txBox="1"/>
          <p:nvPr/>
        </p:nvSpPr>
        <p:spPr>
          <a:xfrm>
            <a:off x="1066800" y="4419600"/>
            <a:ext cx="4114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Реализация воспитательных мероприятий, в том числе патриотической направленности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0B452-F8CE-2244-8C37-4C0C89743238}"/>
              </a:ext>
            </a:extLst>
          </p:cNvPr>
          <p:cNvSpPr txBox="1"/>
          <p:nvPr/>
        </p:nvSpPr>
        <p:spPr>
          <a:xfrm>
            <a:off x="1066800" y="5348146"/>
            <a:ext cx="4114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Массовое участие детей в проекте «Зарница 2.0»</a:t>
            </a:r>
            <a:endParaRPr lang="en-US" sz="1600" b="1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C41AD39A-9105-9B4F-BC31-8D30A3A16D00}"/>
              </a:ext>
            </a:extLst>
          </p:cNvPr>
          <p:cNvSpPr txBox="1"/>
          <p:nvPr/>
        </p:nvSpPr>
        <p:spPr>
          <a:xfrm>
            <a:off x="531169" y="1905000"/>
            <a:ext cx="5183832" cy="121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2023 года в общеобразовательных организациях введены ставки советников директоров по воспитанию и взаимодействию с детскими общественными объединениями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id="{D11F3AC0-C44F-2F42-84B3-C764000011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22">
            <a:extLst>
              <a:ext uri="{FF2B5EF4-FFF2-40B4-BE49-F238E27FC236}">
                <a16:creationId xmlns:a16="http://schemas.microsoft.com/office/drawing/2014/main" id="{8C1228D9-E958-F841-AA74-C0CAFE6821B6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gradFill>
            <a:gsLst>
              <a:gs pos="50000">
                <a:srgbClr val="275F94"/>
              </a:gs>
              <a:gs pos="100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275F94"/>
              </a:solidFill>
              <a:latin typeface="Roboto" panose="02000000000000000000" pitchFamily="2" charset="0"/>
            </a:endParaRPr>
          </a:p>
        </p:txBody>
      </p:sp>
      <p:grpSp>
        <p:nvGrpSpPr>
          <p:cNvPr id="18" name="Группа 9">
            <a:extLst>
              <a:ext uri="{FF2B5EF4-FFF2-40B4-BE49-F238E27FC236}">
                <a16:creationId xmlns:a16="http://schemas.microsoft.com/office/drawing/2014/main" id="{3FF5BCD6-B047-DB28-06E1-C1B96A6CBE0B}"/>
              </a:ext>
            </a:extLst>
          </p:cNvPr>
          <p:cNvGrpSpPr/>
          <p:nvPr/>
        </p:nvGrpSpPr>
        <p:grpSpPr>
          <a:xfrm>
            <a:off x="10184325" y="533400"/>
            <a:ext cx="1474275" cy="1014177"/>
            <a:chOff x="8438712" y="120167"/>
            <a:chExt cx="593090" cy="408940"/>
          </a:xfrm>
        </p:grpSpPr>
        <p:sp>
          <p:nvSpPr>
            <p:cNvPr id="20" name="bg object 18">
              <a:extLst>
                <a:ext uri="{FF2B5EF4-FFF2-40B4-BE49-F238E27FC236}">
                  <a16:creationId xmlns:a16="http://schemas.microsoft.com/office/drawing/2014/main" id="{363A3193-BC90-36F7-49DE-96C6264D39C7}"/>
                </a:ext>
              </a:extLst>
            </p:cNvPr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ahLst/>
              <a:cxn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 rtlCol="0"/>
            <a:lstStyle/>
            <a:p>
              <a:endParaRPr sz="2396" b="0" i="0" dirty="0">
                <a:latin typeface="Roboto" panose="02000000000000000000" pitchFamily="2" charset="0"/>
              </a:endParaRPr>
            </a:p>
          </p:txBody>
        </p:sp>
        <p:sp>
          <p:nvSpPr>
            <p:cNvPr id="21" name="bg object 19">
              <a:extLst>
                <a:ext uri="{FF2B5EF4-FFF2-40B4-BE49-F238E27FC236}">
                  <a16:creationId xmlns:a16="http://schemas.microsoft.com/office/drawing/2014/main" id="{6B91C19F-D712-0F40-C3F8-1489B2F23FDB}"/>
                </a:ext>
              </a:extLst>
            </p:cNvPr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ahLst/>
              <a:cxn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6" b="0" i="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C6B2DC8-C5BF-E99E-34CD-4F7F6DA34BE1}"/>
              </a:ext>
            </a:extLst>
          </p:cNvPr>
          <p:cNvGrpSpPr/>
          <p:nvPr/>
        </p:nvGrpSpPr>
        <p:grpSpPr>
          <a:xfrm>
            <a:off x="531167" y="3506693"/>
            <a:ext cx="299915" cy="299915"/>
            <a:chOff x="531167" y="3506693"/>
            <a:chExt cx="299915" cy="29991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BCEA44F-C5A2-E3CE-AC67-21F23F640237}"/>
                </a:ext>
              </a:extLst>
            </p:cNvPr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Флажок со сплошной заливкой">
              <a:extLst>
                <a:ext uri="{FF2B5EF4-FFF2-40B4-BE49-F238E27FC236}">
                  <a16:creationId xmlns:a16="http://schemas.microsoft.com/office/drawing/2014/main" id="{30FE74F9-D8BF-0522-FF60-3540BEFB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B04ED39-3863-D662-2BC6-3CB7BE96E80F}"/>
              </a:ext>
            </a:extLst>
          </p:cNvPr>
          <p:cNvGrpSpPr/>
          <p:nvPr/>
        </p:nvGrpSpPr>
        <p:grpSpPr>
          <a:xfrm>
            <a:off x="531166" y="4489017"/>
            <a:ext cx="299915" cy="299915"/>
            <a:chOff x="531167" y="3506693"/>
            <a:chExt cx="299915" cy="29991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F385626-0939-4672-620D-90B3B24ED13F}"/>
                </a:ext>
              </a:extLst>
            </p:cNvPr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Флажок со сплошной заливкой">
              <a:extLst>
                <a:ext uri="{FF2B5EF4-FFF2-40B4-BE49-F238E27FC236}">
                  <a16:creationId xmlns:a16="http://schemas.microsoft.com/office/drawing/2014/main" id="{30DED47F-F2D0-1BB3-37E3-E0D12E918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A4B7948-CB9C-16B1-6C4E-BB9EC5C85B31}"/>
              </a:ext>
            </a:extLst>
          </p:cNvPr>
          <p:cNvGrpSpPr/>
          <p:nvPr/>
        </p:nvGrpSpPr>
        <p:grpSpPr>
          <a:xfrm>
            <a:off x="533400" y="5365899"/>
            <a:ext cx="299915" cy="299915"/>
            <a:chOff x="531167" y="3506693"/>
            <a:chExt cx="299915" cy="29991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74297C-3F31-3626-A7E8-CF4CEFCCCD8F}"/>
                </a:ext>
              </a:extLst>
            </p:cNvPr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Флажок со сплошной заливкой">
              <a:extLst>
                <a:ext uri="{FF2B5EF4-FFF2-40B4-BE49-F238E27FC236}">
                  <a16:creationId xmlns:a16="http://schemas.microsoft.com/office/drawing/2014/main" id="{FE011486-1B66-FB2B-76CF-A6D3CC5B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DF800-9DC7-BF79-F22B-29A76C910D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9637" b="10354"/>
          <a:stretch/>
        </p:blipFill>
        <p:spPr>
          <a:xfrm>
            <a:off x="8195299" y="510894"/>
            <a:ext cx="2320742" cy="5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1659"/>
      </p:ext>
    </p:extLst>
  </p:cSld>
  <p:clrMapOvr>
    <a:masterClrMapping/>
  </p:clrMapOvr>
</p:sld>
</file>

<file path=ppt/theme/theme1.xml><?xml version="1.0" encoding="utf-8"?>
<a:theme xmlns:a="http://schemas.openxmlformats.org/drawingml/2006/main" name="ANO Theme">
  <a:themeElements>
    <a:clrScheme name="A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40"/>
      </a:accent1>
      <a:accent2>
        <a:srgbClr val="271D7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344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A34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16063" rIns="0" bIns="0" rtlCol="0">
        <a:spAutoFit/>
      </a:bodyPr>
      <a:lstStyle>
        <a:defPPr marL="16909" marR="101457" algn="l">
          <a:lnSpc>
            <a:spcPct val="102600"/>
          </a:lnSpc>
          <a:spcBef>
            <a:spcPts val="126"/>
          </a:spcBef>
          <a:defRPr sz="1300" spc="13" dirty="0">
            <a:solidFill>
              <a:srgbClr val="3C3C3B"/>
            </a:solidFill>
            <a:latin typeface="Roboto" panose="02000000000000000000" pitchFamily="2" charset="0"/>
            <a:ea typeface="Roboto" panose="02000000000000000000" pitchFamily="2" charset="0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314</Words>
  <Application>Microsoft Office PowerPoint</Application>
  <PresentationFormat>Широкоэкранный</PresentationFormat>
  <Paragraphs>49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Bebas Neue Bold</vt:lpstr>
      <vt:lpstr>Roboto</vt:lpstr>
      <vt:lpstr>ANO Theme</vt:lpstr>
      <vt:lpstr>Строительство детского сада  №23 «Золотой ключик»</vt:lpstr>
      <vt:lpstr>Строительство детского сада №50</vt:lpstr>
      <vt:lpstr>Строительство школы №55</vt:lpstr>
      <vt:lpstr>Формирование у обучающихся  современных навыков </vt:lpstr>
      <vt:lpstr>Советники директора  по воспитанию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шаблон_презентации_красн</dc:title>
  <dc:subject/>
  <dc:creator/>
  <cp:keywords/>
  <dc:description/>
  <cp:lastModifiedBy>Корякова Мария Юрьевна</cp:lastModifiedBy>
  <cp:revision>156</cp:revision>
  <dcterms:created xsi:type="dcterms:W3CDTF">2020-12-18T11:42:02Z</dcterms:created>
  <dcterms:modified xsi:type="dcterms:W3CDTF">2025-07-16T05:10:20Z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2020-05-10T10:00:00Z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2020-12-18T10:00:00Z</vt:filetime>
  </property>
</Properties>
</file>