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2.xml" ContentType="application/vnd.ms-office.activeX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3"/>
  </p:notesMasterIdLst>
  <p:sldIdLst>
    <p:sldId id="257" r:id="rId2"/>
    <p:sldId id="374" r:id="rId3"/>
    <p:sldId id="375" r:id="rId4"/>
    <p:sldId id="272" r:id="rId5"/>
    <p:sldId id="274" r:id="rId6"/>
    <p:sldId id="275" r:id="rId7"/>
    <p:sldId id="276" r:id="rId8"/>
    <p:sldId id="277" r:id="rId9"/>
    <p:sldId id="377" r:id="rId10"/>
    <p:sldId id="278" r:id="rId11"/>
    <p:sldId id="279" r:id="rId12"/>
    <p:sldId id="280" r:id="rId13"/>
    <p:sldId id="376" r:id="rId14"/>
    <p:sldId id="291" r:id="rId15"/>
    <p:sldId id="365" r:id="rId16"/>
    <p:sldId id="366" r:id="rId17"/>
    <p:sldId id="367" r:id="rId18"/>
    <p:sldId id="295" r:id="rId19"/>
    <p:sldId id="368" r:id="rId20"/>
    <p:sldId id="370" r:id="rId21"/>
    <p:sldId id="311" r:id="rId22"/>
    <p:sldId id="371" r:id="rId23"/>
    <p:sldId id="364" r:id="rId24"/>
    <p:sldId id="336" r:id="rId25"/>
    <p:sldId id="338" r:id="rId26"/>
    <p:sldId id="342" r:id="rId27"/>
    <p:sldId id="343" r:id="rId28"/>
    <p:sldId id="345" r:id="rId29"/>
    <p:sldId id="346" r:id="rId30"/>
    <p:sldId id="347" r:id="rId31"/>
    <p:sldId id="373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1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5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48327707494372E-3"/>
                  <c:y val="0.15062386906701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62946D-0DEA-4620-92A5-D731C286EB6B}" type="VALUE">
                      <a:rPr lang="en-US" sz="24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5086855572812759E-3"/>
                  <c:y val="0.188629334246791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69F816-5089-4EE6-B075-5838A84FF779}" type="VALUE">
                      <a:rPr lang="en-US" sz="24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7427955796526324E-2"/>
                  <c:y val="0.277113846048903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C8233-EF95-4068-9583-47D71AFCCA11}" type="VALUE">
                      <a:rPr lang="ru-RU" sz="2400"/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sz="2400" dirty="0"/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78592215259933"/>
                      <c:h val="0.2157578238041165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3013.7</c:v>
                </c:pt>
                <c:pt idx="1">
                  <c:v>3256.8</c:v>
                </c:pt>
                <c:pt idx="2">
                  <c:v>-243.1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063465653241554E-2"/>
                  <c:y val="9.12312817963395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77D9F8-4E47-4306-8754-7E91462928A0}" type="VALUE">
                      <a:rPr lang="en-US" sz="24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4428989894436408E-2"/>
                  <c:y val="7.67794365103815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6C6CF5-DCCF-48BD-95A2-D240F246F50A}" type="VALUE">
                      <a:rPr lang="en-US" sz="24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0374215034991306E-2"/>
                  <c:y val="0.28737310658509313"/>
                </c:manualLayout>
              </c:layout>
              <c:tx>
                <c:rich>
                  <a:bodyPr/>
                  <a:lstStyle/>
                  <a:p>
                    <a:fld id="{03994B36-F712-4405-BFB3-D41DE8723BAA}" type="VALUE">
                      <a:rPr lang="ru-RU" sz="2400"/>
                      <a:pPr/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r>
                      <a:rPr lang="ru-RU" dirty="0" smtClean="0"/>
                      <a:t>Дефицит </a:t>
                    </a:r>
                    <a:r>
                      <a:rPr lang="ru-RU" dirty="0"/>
                      <a:t>бюджета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3004.2</c:v>
                </c:pt>
                <c:pt idx="1">
                  <c:v>3111.2</c:v>
                </c:pt>
                <c:pt idx="2">
                  <c:v>-107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4296456"/>
        <c:axId val="194296848"/>
        <c:axId val="0"/>
      </c:bar3DChart>
      <c:catAx>
        <c:axId val="19429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96848"/>
        <c:crosses val="autoZero"/>
        <c:auto val="1"/>
        <c:lblAlgn val="ctr"/>
        <c:lblOffset val="100"/>
        <c:noMultiLvlLbl val="0"/>
      </c:catAx>
      <c:valAx>
        <c:axId val="19429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96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697024338867188"/>
          <c:y val="5.893215087929634E-2"/>
          <c:w val="0.38326817287057108"/>
          <c:h val="6.52915114732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8477690288713"/>
          <c:y val="0.1309994928770668"/>
          <c:w val="0.84043744531933495"/>
          <c:h val="0.4963893626800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2018 год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027921408287474E-2"/>
                  <c:y val="-1.7942690758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15864729234444E-3"/>
                  <c:y val="-4.163138475936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067357846609568E-3"/>
                  <c:y val="-1.625193791915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720899289743226E-3"/>
                  <c:y val="-1.162797806004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3983224480504E-3"/>
                  <c:y val="-2.11737755657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995806120127042E-3"/>
                  <c:y val="-2.2350096430523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87453641936624E-2"/>
                      <c:h val="6.106290871361069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056525773224983E-4"/>
                  <c:y val="-2.82315155069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763.1</c:v>
                </c:pt>
                <c:pt idx="1">
                  <c:v>1363.6</c:v>
                </c:pt>
                <c:pt idx="2">
                  <c:v>284.39999999999998</c:v>
                </c:pt>
                <c:pt idx="3">
                  <c:v>11.2</c:v>
                </c:pt>
                <c:pt idx="4">
                  <c:v>9.6999999999999993</c:v>
                </c:pt>
                <c:pt idx="5">
                  <c:v>3.8</c:v>
                </c:pt>
                <c:pt idx="6">
                  <c:v>2.6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2019 год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97250577973579E-2"/>
                  <c:y val="-1.073193648163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347327444608352E-2"/>
                  <c:y val="-4.513385697827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148052847965507E-2"/>
                  <c:y val="-1.702571622657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19508071676783E-2"/>
                  <c:y val="-1.403471202461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731731363128859E-3"/>
                  <c:y val="-1.868571800124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041765565380174E-2"/>
                  <c:y val="-2.82315155069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996.9</c:v>
                </c:pt>
                <c:pt idx="1">
                  <c:v>1675.3</c:v>
                </c:pt>
                <c:pt idx="2">
                  <c:v>406.1</c:v>
                </c:pt>
                <c:pt idx="3">
                  <c:v>13.4</c:v>
                </c:pt>
                <c:pt idx="4">
                  <c:v>12.6</c:v>
                </c:pt>
                <c:pt idx="5" formatCode="0.0;[Red]0.0">
                  <c:v>3.9</c:v>
                </c:pt>
                <c:pt idx="6">
                  <c:v>3.1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0"/>
        <c:shape val="box"/>
        <c:axId val="200740504"/>
        <c:axId val="200740896"/>
        <c:axId val="0"/>
      </c:bar3DChart>
      <c:catAx>
        <c:axId val="200740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740896"/>
        <c:crosses val="autoZero"/>
        <c:auto val="1"/>
        <c:lblAlgn val="ctr"/>
        <c:lblOffset val="100"/>
        <c:noMultiLvlLbl val="0"/>
      </c:catAx>
      <c:valAx>
        <c:axId val="20074089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74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29036904147"/>
          <c:y val="2.0233089368708421E-2"/>
          <c:w val="0.65920531236877122"/>
          <c:h val="6.5251537229073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42484753302887"/>
          <c:y val="0.2640689285689562"/>
          <c:w val="0.48933972973631995"/>
          <c:h val="0.4782951968050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917933494793394"/>
                  <c:y val="-5.8433573314949319E-2"/>
                </c:manualLayout>
              </c:layout>
              <c:tx>
                <c:rich>
                  <a:bodyPr/>
                  <a:lstStyle/>
                  <a:p>
                    <a:fld id="{F0BA5A10-6755-4D53-9159-BFFEF894C07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EF3AEA2-1DDD-490B-A173-EEC6EBE32BDD}" type="VALUE">
                      <a:rPr lang="ru-RU" sz="2400" b="1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744637465251425E-2"/>
                  <c:y val="8.5716138202260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2C271-7F62-43EB-B9E7-99316FF9B91F}" type="CATEGORYNAME">
                      <a:rPr lang="ru-RU" sz="1600" b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600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3C8FE8F4-8B2E-4E27-9A43-CBE8F68F88A0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51042950304"/>
                      <c:h val="0.386712316022677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5453054270866465E-2"/>
                  <c:y val="-3.5292139162659518E-2"/>
                </c:manualLayout>
              </c:layout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293123444432358"/>
                  <c:y val="0.11204404463830279"/>
                </c:manualLayout>
              </c:layout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3939501584998072E-2"/>
                  <c:y val="-3.3238964990847671E-2"/>
                </c:manualLayout>
              </c:layout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sz="2400" b="1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4653372601448367"/>
                  <c:y val="-3.1882114033225967E-2"/>
                </c:manualLayout>
              </c:layout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МП БГО "Развитие и обеспечение эффективности деятельности администрации БГО до 2024 года"</c:v>
                </c:pt>
                <c:pt idx="1">
                  <c:v>МП БГО  "Управление муниципальной собственностью и земельными ресурсами БГО до 2024 года"</c:v>
                </c:pt>
                <c:pt idx="2">
                  <c:v>МП БГО "Развитие системы образования  БГО до 2024 года"</c:v>
                </c:pt>
                <c:pt idx="3">
                  <c:v>МП БГО "Развитие культуры, физической культуры и спорта, организация работы с молодежью в БГО до 2024 года"</c:v>
                </c:pt>
                <c:pt idx="4">
                  <c:v>МП  БГО "Управление муниципальными финансами БГО до 2024 года"</c:v>
                </c:pt>
                <c:pt idx="5">
                  <c:v>Непрограммные направления расходов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32</c:v>
                </c:pt>
                <c:pt idx="1">
                  <c:v>0.4</c:v>
                </c:pt>
                <c:pt idx="2">
                  <c:v>53.8</c:v>
                </c:pt>
                <c:pt idx="3" formatCode="0.0">
                  <c:v>13</c:v>
                </c:pt>
                <c:pt idx="4">
                  <c:v>0.5</c:v>
                </c:pt>
                <c:pt idx="5" formatCode="0.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545701159702366"/>
          <c:y val="0.45639287678598128"/>
          <c:w val="0.3195277368130765"/>
          <c:h val="0.2858241275827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relaxedInset"/>
              <a:bevelB w="381000" h="381000" prst="relaxedInset"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065344453318873"/>
                  <c:y val="-0.24910158012958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9202562648733669E-2"/>
                  <c:y val="-0.16396997507379299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2778435787489973E-2"/>
                  <c:y val="-0.17051067274821158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9.3782171677384021E-2"/>
                  <c:y val="-0.15601769475382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136112148481"/>
                      <c:h val="0.125078623896995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5741782904953106E-2"/>
                  <c:y val="-6.01810813720048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5945412297"/>
                      <c:h val="0.120928579024635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3753871959336364E-2"/>
                  <c:y val="2.97942420721172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58181203609"/>
                      <c:h val="0.127470897810332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5.9115584971391397E-2"/>
                  <c:y val="7.78622989173570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08E190-6A0F-40F8-90DF-86543A7B20DC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102972992375"/>
                      <c:h val="0.13158852045712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4.3531828891427059E-2"/>
                  <c:y val="3.1310872728498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342367-23FA-4DFE-8A53-3EA420CA9276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1974456199265"/>
                      <c:h val="0.125046201671430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6.7981622220344359E-2"/>
                  <c:y val="2.6005137625863081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C39D3D6A-10F4-480C-B4E0-E38CDEFF185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1394833313797487"/>
                  <c:y val="-3.1340133787072328E-3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sz="2400" b="1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7.5844686840381287E-2"/>
                  <c:y val="-0.149666342876707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135068-79C4-4BC5-B820-01C33FB505F2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EF2C7F53-484C-4315-8CD4-0E90C74A531D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0920420047954"/>
                      <c:h val="0.148759877160425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2295509662974846"/>
                  <c:y val="-0.24509305827181757"/>
                </c:manualLayout>
              </c:layout>
              <c:tx>
                <c:rich>
                  <a:bodyPr/>
                  <a:lstStyle/>
                  <a:p>
                    <a:fld id="{2D7F4891-82F6-478D-912C-72869068302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3D950909-B66D-47CD-B253-95BD42E44F8E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0650361958345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7</c:v>
                </c:pt>
                <c:pt idx="4">
                  <c:v>Подпрограмма 4</c:v>
                </c:pt>
                <c:pt idx="5">
                  <c:v>Подпрограмма 6</c:v>
                </c:pt>
                <c:pt idx="6">
                  <c:v>Подпрограмма 8</c:v>
                </c:pt>
                <c:pt idx="7">
                  <c:v>Подпрограмма 5</c:v>
                </c:pt>
                <c:pt idx="8">
                  <c:v>Подпрограмма 9</c:v>
                </c:pt>
                <c:pt idx="9">
                  <c:v>Подпрограмма 10</c:v>
                </c:pt>
                <c:pt idx="10">
                  <c:v>Подпрограмма 11</c:v>
                </c:pt>
                <c:pt idx="11">
                  <c:v>Подпрограмма 12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1.5</c:v>
                </c:pt>
                <c:pt idx="1">
                  <c:v>2.1</c:v>
                </c:pt>
                <c:pt idx="2">
                  <c:v>32.9</c:v>
                </c:pt>
                <c:pt idx="3">
                  <c:v>4.2</c:v>
                </c:pt>
                <c:pt idx="4">
                  <c:v>7.9</c:v>
                </c:pt>
                <c:pt idx="5">
                  <c:v>4.3</c:v>
                </c:pt>
                <c:pt idx="6">
                  <c:v>10.5</c:v>
                </c:pt>
                <c:pt idx="7">
                  <c:v>0.1</c:v>
                </c:pt>
                <c:pt idx="8">
                  <c:v>25.1</c:v>
                </c:pt>
                <c:pt idx="9">
                  <c:v>0.3</c:v>
                </c:pt>
                <c:pt idx="10">
                  <c:v>0.1</c:v>
                </c:pt>
                <c:pt idx="11">
                  <c:v>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37445839351184"/>
          <c:y val="0.18728931665820533"/>
          <c:w val="0.53445613886038801"/>
          <c:h val="0.479299648523901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divot"/>
              <a:bevelB w="381000" h="381000" prst="divot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3922785486627638"/>
                  <c:y val="6.0347031941971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3237146641786"/>
                      <c:h val="0.141513070430069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636638310406686E-3"/>
                  <c:y val="-2.59642265249719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sz="2400" b="1" baseline="0" dirty="0" smtClean="0"/>
                      <a:t>83,0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762126666585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9110003386524106E-2"/>
                  <c:y val="-9.9743291261420036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sz="2400" b="1" baseline="0" dirty="0" smtClean="0"/>
                      <a:t>0,1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229186546327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6607042382701917E-2"/>
                  <c:y val="6.039177353869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763368392088"/>
                      <c:h val="0.138130740524524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226920485472351E-2"/>
                  <c:y val="0.14801704756777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864332669551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600315634629326"/>
                  <c:y val="0.208730987646257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81F8ADC5-B741-4BE2-B154-EE44E36F84F6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173820404866"/>
                      <c:h val="0.143833740230507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Подпрограмма 6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0.5</c:v>
                </c:pt>
                <c:pt idx="1">
                  <c:v>83</c:v>
                </c:pt>
                <c:pt idx="2">
                  <c:v>0.1</c:v>
                </c:pt>
                <c:pt idx="3">
                  <c:v>0.2</c:v>
                </c:pt>
                <c:pt idx="4">
                  <c:v>12.5</c:v>
                </c:pt>
                <c:pt idx="5">
                  <c:v>3.7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27216210337039"/>
          <c:y val="0.34021713230693668"/>
          <c:w val="0.49295748184842209"/>
          <c:h val="0.44216925458574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hardEdge"/>
              <a:bevelB w="381000" h="381000" prst="hardEdge"/>
              <a:contourClr>
                <a:srgbClr val="000000"/>
              </a:contourClr>
            </a:sp3d>
          </c:spPr>
          <c:explosion val="3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3378644202932788E-3"/>
                  <c:y val="-0.1341799924277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515871719202069E-2"/>
                  <c:y val="-2.896132885819704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99606416280544"/>
                  <c:y val="7.7795084171934065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A00E2D08-9740-4F47-B553-30949C070AF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41.1</c:v>
                </c:pt>
                <c:pt idx="1">
                  <c:v>23</c:v>
                </c:pt>
                <c:pt idx="2">
                  <c:v>32.700000000000003</c:v>
                </c:pt>
                <c:pt idx="3">
                  <c:v>2</c:v>
                </c:pt>
                <c:pt idx="4">
                  <c:v>1.2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66338847504337"/>
          <c:y val="0.49802123594454417"/>
          <c:w val="0.3684615108125241"/>
          <c:h val="0.33077812260626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softRound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2.995897281254464E-2"/>
                  <c:y val="-4.42458147925084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47777231101305"/>
                      <c:h val="0.480327843689882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6303043826129498E-2"/>
                  <c:y val="-0.382860237751360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6078820373834"/>
                      <c:h val="0.541453727363626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Управление муниципальной собственностью, земельными ресурсами и приватизации муниципального имущества БГО</c:v>
                </c:pt>
                <c:pt idx="1">
                  <c:v>Обеспечение реализации муниципальной программы БГО "Управление муниципальной собственностью и земельными ресурсами БГО до 2024 года"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15.1</c:v>
                </c:pt>
                <c:pt idx="1">
                  <c:v>84.9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51746164525143"/>
          <c:y val="0.37966815821633859"/>
          <c:w val="0.40254969335806767"/>
          <c:h val="0.36094655418403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olSlant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8493470380041805"/>
                  <c:y val="-0.100948213356410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sz="1800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71531267767639"/>
                      <c:h val="0.543774375946532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</c:f>
              <c:strCache>
                <c:ptCount val="1"/>
                <c:pt idx="0">
                  <c:v>Обеспечение реализации муниципальной программы БГО "Управление муниципальными финансами БГО до 2024 года"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04221553486258"/>
          <c:y val="0.36279496299250119"/>
          <c:w val="0.4962381378668711"/>
          <c:h val="0.441782510276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nvex"/>
              <a:bevelB w="381000" h="381000" prst="convex"/>
              <a:contourClr>
                <a:srgbClr val="000000"/>
              </a:contourClr>
            </a:sp3d>
          </c:spPr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4981136001370625E-2"/>
                  <c:y val="3.42636137162689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22762006983892"/>
                      <c:h val="0.163173981252484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4367869248242772E-2"/>
                  <c:y val="-5.349016995109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9194442863238"/>
                      <c:h val="0.1433795917974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6430052854331228E-2"/>
                  <c:y val="5.9762993268781137E-2"/>
                </c:manualLayout>
              </c:layout>
              <c:tx>
                <c:rich>
                  <a:bodyPr/>
                  <a:lstStyle/>
                  <a:p>
                    <a:fld id="{ED84F146-A0F8-460B-BCFB-36A4042EC41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3ADB6892-D91B-4DCC-B0B0-4354565EF869}" type="VALUE">
                      <a:rPr lang="ru-RU" sz="2400" b="1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627724151793106E-2"/>
                  <c:y val="0.103673057145508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B14AB9-9167-4B20-9041-31A6EF59C160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0D2AE4AF-E747-40FE-8445-8A20D7163BB0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8430235602342"/>
                      <c:h val="0.196572716625968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86246648906723"/>
                  <c:y val="-3.58126779740240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71373652504303"/>
                      <c:h val="0.198336948184066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8803601664535557E-2"/>
                  <c:y val="-9.0940404370211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2C27D2-D666-48DA-AE2E-DEFA8AE8E3DF}" type="CATEGORYNAME">
                      <a:rPr lang="ru-RU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C46318EA-97F3-413D-BBF6-1AD676DE2B87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91408320084798"/>
                      <c:h val="0.212824200703206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Председатель Думы</c:v>
                </c:pt>
                <c:pt idx="1">
                  <c:v>Аппарат Думы</c:v>
                </c:pt>
                <c:pt idx="2">
                  <c:v>Аппарат Счетной палаты</c:v>
                </c:pt>
                <c:pt idx="3">
                  <c:v>Руководитель Счетной палаты</c:v>
                </c:pt>
                <c:pt idx="4">
                  <c:v>Пенсионное обеспечение</c:v>
                </c:pt>
                <c:pt idx="5">
                  <c:v>Резервные фонды администрации Правительства СО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6.8</c:v>
                </c:pt>
                <c:pt idx="1">
                  <c:v>37.200000000000003</c:v>
                </c:pt>
                <c:pt idx="2">
                  <c:v>22.3</c:v>
                </c:pt>
                <c:pt idx="3">
                  <c:v>15.5</c:v>
                </c:pt>
                <c:pt idx="4">
                  <c:v>3.6</c:v>
                </c:pt>
                <c:pt idx="5">
                  <c:v>14.6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16929107276189437"/>
                  <c:y val="-0.429857461492728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6B03B26-6686-462D-8186-B632216008B2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4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5762302808"/>
                      <c:h val="0.2738111399888754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62552256375958E-2"/>
          <c:y val="0.69358082350151662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25215189197546112"/>
                  <c:y val="-0.268031815955745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46,3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1234CCFC-C7C2-44C1-B915-CE2F08E44A5F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DF-4540-8065-038122A738E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1695.8</c:v>
                </c:pt>
                <c:pt idx="1">
                  <c:v>1992.8</c:v>
                </c:pt>
                <c:pt idx="2" formatCode="General">
                  <c:v>1968.4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DF-4540-8065-038122A738E9}"/>
            </c:ext>
          </c:extLst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DF-4540-8065-038122A738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DF-4540-8065-038122A738E9}"/>
            </c:ext>
          </c:extLst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1003.9</c:v>
                </c:pt>
                <c:pt idx="1">
                  <c:v>1020.9</c:v>
                </c:pt>
                <c:pt idx="2">
                  <c:v>1035.8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DF-4540-8065-038122A738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9189904"/>
        <c:axId val="199190296"/>
        <c:axId val="0"/>
      </c:bar3DChart>
      <c:catAx>
        <c:axId val="19918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cap="all" baseline="0"/>
            </a:pPr>
            <a:endParaRPr lang="ru-RU"/>
          </a:p>
        </c:txPr>
        <c:crossAx val="199190296"/>
        <c:crosses val="autoZero"/>
        <c:auto val="1"/>
        <c:lblAlgn val="ctr"/>
        <c:lblOffset val="100"/>
        <c:noMultiLvlLbl val="0"/>
      </c:catAx>
      <c:valAx>
        <c:axId val="19919029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99189904"/>
        <c:crosses val="autoZero"/>
        <c:crossBetween val="between"/>
        <c:majorUnit val="300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749679849512211"/>
          <c:y val="0.89239562488381508"/>
          <c:w val="0.69287275638765611"/>
          <c:h val="0.10650318073461711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2335953723074"/>
          <c:y val="0.13227899250632247"/>
          <c:w val="0.86752635092845709"/>
          <c:h val="0.7425898793704914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203200" h="254000"/>
            </a:sp3d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65112646509971E-3"/>
                  <c:y val="-7.1110613399031327E-3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1005</c:v>
                </c:pt>
                <c:pt idx="1">
                  <c:v>1035.8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101600" h="254000"/>
            </a:sp3d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1534.3</c:v>
                </c:pt>
                <c:pt idx="1">
                  <c:v>1968.4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99191080"/>
        <c:axId val="199191472"/>
        <c:axId val="0"/>
      </c:bar3DChart>
      <c:catAx>
        <c:axId val="19919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199191472"/>
        <c:crosses val="autoZero"/>
        <c:auto val="1"/>
        <c:lblAlgn val="ctr"/>
        <c:lblOffset val="100"/>
        <c:noMultiLvlLbl val="0"/>
      </c:catAx>
      <c:valAx>
        <c:axId val="199191472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99191080"/>
        <c:crosses val="autoZero"/>
        <c:crossBetween val="between"/>
        <c:majorUnit val="400"/>
      </c:valAx>
    </c:plotArea>
    <c:legend>
      <c:legendPos val="b"/>
      <c:layout>
        <c:manualLayout>
          <c:xMode val="edge"/>
          <c:yMode val="edge"/>
          <c:x val="0"/>
          <c:y val="2.4041359873829965E-2"/>
          <c:w val="0.97592498824637908"/>
          <c:h val="0.1393816549548792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8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734451432565"/>
          <c:y val="7.5773643934788332E-2"/>
          <c:w val="0.71552503144654089"/>
          <c:h val="0.70023011171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381000" h="381000"/>
              <a:bevelB w="381000" h="381000"/>
              <a:contourClr>
                <a:srgbClr val="000000"/>
              </a:contourClr>
            </a:sp3d>
          </c:spPr>
          <c:dPt>
            <c:idx val="0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6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5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1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6"/>
            <c:bubble3D val="0"/>
            <c:explosion val="17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18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0890465408805032"/>
                  <c:y val="-5.6324602805510673E-2"/>
                </c:manualLayout>
              </c:layout>
              <c:tx>
                <c:rich>
                  <a:bodyPr/>
                  <a:lstStyle/>
                  <a:p>
                    <a:fld id="{CB1FB4F9-8D52-40C0-8CE7-7B7920BF7582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sz="2400" dirty="0" smtClean="0"/>
                      <a:t>16,7%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2382669461914693E-2"/>
                  <c:y val="3.9286218207219802E-3"/>
                </c:manualLayout>
              </c:layout>
              <c:tx>
                <c:rich>
                  <a:bodyPr/>
                  <a:lstStyle/>
                  <a:p>
                    <a:fld id="{1E0C7314-4B53-438D-BA5E-3F53DFDA992F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госпошлина</a:t>
                    </a:r>
                  </a:p>
                  <a:p>
                    <a:r>
                      <a:rPr lang="ru-RU" sz="2400" dirty="0" smtClean="0"/>
                      <a:t>1,6%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1346415094339666E-2"/>
                  <c:y val="0"/>
                </c:manualLayout>
              </c:layout>
              <c:tx>
                <c:rich>
                  <a:bodyPr/>
                  <a:lstStyle/>
                  <a:p>
                    <a:fld id="{6B4D4D64-25F3-4B5A-9B8E-2A5F0A6486F3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налог на имущество физлиц</a:t>
                    </a:r>
                  </a:p>
                  <a:p>
                    <a:r>
                      <a:rPr lang="ru-RU" sz="2400" dirty="0" smtClean="0"/>
                      <a:t>4,9%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27653389238295"/>
                      <c:h val="0.2972620343989010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142874074074074"/>
                  <c:y val="-5.3435663111649399E-2"/>
                </c:manualLayout>
              </c:layout>
              <c:tx>
                <c:rich>
                  <a:bodyPr/>
                  <a:lstStyle/>
                  <a:p>
                    <a:fld id="{30512CE6-C49D-4D5C-9CAC-EC44F7143867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ЕНВД</a:t>
                    </a:r>
                  </a:p>
                  <a:p>
                    <a:r>
                      <a:rPr lang="ru-RU" sz="2400" dirty="0" smtClean="0"/>
                      <a:t>4,8%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8141383647798736E-2"/>
                  <c:y val="8.2399705169139761E-2"/>
                </c:manualLayout>
              </c:layout>
              <c:tx>
                <c:rich>
                  <a:bodyPr/>
                  <a:lstStyle/>
                  <a:p>
                    <a:fld id="{A40E76B6-E58B-450D-930F-62FE454DD08F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НДФЛ</a:t>
                    </a:r>
                  </a:p>
                  <a:p>
                    <a:r>
                      <a:rPr lang="ru-RU" sz="2400" dirty="0" smtClean="0"/>
                      <a:t>54,5%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632972746331237E-2"/>
                  <c:y val="-0.13179463704331726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2000"/>
                    </a:pPr>
                    <a:fld id="{120259AE-0436-4BD3-B872-D16E80C23EE2}" type="VALUE">
                      <a:rPr lang="ru-RU" sz="2400" b="1" smtClean="0"/>
                      <a:pPr>
                        <a:defRPr sz="2000"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 sz="2000"/>
                    </a:pPr>
                    <a:fld id="{05B98C9D-F1E0-4F10-BA7F-E06EDFF22FE2}" type="CATEGORYNAME">
                      <a:rPr lang="ru-RU" smtClean="0"/>
                      <a:pPr>
                        <a:defRPr sz="20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r>
                      <a:rPr lang="ru-RU" sz="2400" dirty="0" smtClean="0"/>
                      <a:t>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501104122990912E-2"/>
                      <c:h val="0.186373415042442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8.6989909154437356E-2"/>
                  <c:y val="-0.27583871168774177"/>
                </c:manualLayout>
              </c:layout>
              <c:tx>
                <c:rich>
                  <a:bodyPr/>
                  <a:lstStyle/>
                  <a:p>
                    <a:fld id="{089D7443-C2FC-4238-805B-73777540D1C6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sz="2400" dirty="0" smtClean="0"/>
                      <a:t>5,1%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0543250873515024"/>
                  <c:y val="-0.11927057484206052"/>
                </c:manualLayout>
              </c:layout>
              <c:tx>
                <c:rich>
                  <a:bodyPr/>
                  <a:lstStyle/>
                  <a:p>
                    <a:fld id="{977EE382-00DE-4D67-B745-B2099C84767D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патент</a:t>
                    </a:r>
                  </a:p>
                  <a:p>
                    <a:r>
                      <a:rPr lang="ru-RU" sz="2400" dirty="0" smtClean="0"/>
                      <a:t>0,8%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131.30000000000001</c:v>
                </c:pt>
                <c:pt idx="1">
                  <c:v>12.7</c:v>
                </c:pt>
                <c:pt idx="2">
                  <c:v>38.799999999999997</c:v>
                </c:pt>
                <c:pt idx="3">
                  <c:v>37.4</c:v>
                </c:pt>
                <c:pt idx="4">
                  <c:v>429.8</c:v>
                </c:pt>
                <c:pt idx="5" formatCode="General">
                  <c:v>91.3</c:v>
                </c:pt>
                <c:pt idx="6">
                  <c:v>40.5</c:v>
                </c:pt>
                <c:pt idx="7" formatCode="General">
                  <c:v>6.6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57441124969769"/>
          <c:y val="7.4797925865489209E-2"/>
          <c:w val="0.8778532031357269"/>
          <c:h val="0.72989157387854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293018726031397E-2"/>
                  <c:y val="-5.251411152705787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8D059A33-898D-4366-A586-C9628F76CD53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4981777647572943E-2"/>
                  <c:y val="-4.31753068940508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4082257A-E273-4C59-B97F-BD3FA214B995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4257769329435551E-3"/>
                  <c:y val="-3.80951238241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010359105914068E-3"/>
                  <c:y val="-1.269837460805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752589776478517E-3"/>
                  <c:y val="-3.80951238241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505179552957034E-3"/>
                  <c:y val="-3.59787280561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Акцизы</c:v>
                </c:pt>
                <c:pt idx="4">
                  <c:v>Налог на имущество ФЛ</c:v>
                </c:pt>
                <c:pt idx="5">
                  <c:v>ЕНВД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433.7</c:v>
                </c:pt>
                <c:pt idx="1">
                  <c:v>142.6</c:v>
                </c:pt>
                <c:pt idx="2">
                  <c:v>39.700000000000003</c:v>
                </c:pt>
                <c:pt idx="3">
                  <c:v>17.100000000000001</c:v>
                </c:pt>
                <c:pt idx="4">
                  <c:v>35.9</c:v>
                </c:pt>
                <c:pt idx="5">
                  <c:v>37.299999999999997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2459609848596604E-2"/>
                  <c:y val="-4.768472968793327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29BCF775-8180-44D8-BBF4-4D9BF5F2F67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0118448194828973E-2"/>
                  <c:y val="-4.219126618459503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A86AD512-C5E0-4894-B117-9A976B671AE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9505179552955954E-3"/>
                  <c:y val="-3.809512382415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52589776478517E-3"/>
                  <c:y val="-6.3491873040250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515538658870026E-3"/>
                  <c:y val="-5.079349843220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277330798830774E-2"/>
                  <c:y val="-4.021151959215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Акцизы</c:v>
                </c:pt>
                <c:pt idx="4">
                  <c:v>Налог на имущество ФЛ</c:v>
                </c:pt>
                <c:pt idx="5">
                  <c:v>ЕНВД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429.8</c:v>
                </c:pt>
                <c:pt idx="1">
                  <c:v>131.30000000000001</c:v>
                </c:pt>
                <c:pt idx="2">
                  <c:v>91.3</c:v>
                </c:pt>
                <c:pt idx="3">
                  <c:v>40.5</c:v>
                </c:pt>
                <c:pt idx="4">
                  <c:v>38.799999999999997</c:v>
                </c:pt>
                <c:pt idx="5">
                  <c:v>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198159688"/>
        <c:axId val="198160080"/>
        <c:axId val="0"/>
      </c:bar3DChart>
      <c:catAx>
        <c:axId val="19815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softEdge rad="12700"/>
          </a:effectLst>
        </c:spPr>
        <c:txPr>
          <a:bodyPr rot="0" vert="horz" anchor="t" anchorCtr="0"/>
          <a:lstStyle/>
          <a:p>
            <a:pPr>
              <a:defRPr sz="1600" b="0" baseline="0">
                <a:solidFill>
                  <a:schemeClr val="tx1"/>
                </a:solidFill>
              </a:defRPr>
            </a:pPr>
            <a:endParaRPr lang="ru-RU"/>
          </a:p>
        </c:txPr>
        <c:crossAx val="198160080"/>
        <c:crosses val="autoZero"/>
        <c:auto val="1"/>
        <c:lblAlgn val="ctr"/>
        <c:lblOffset val="100"/>
        <c:noMultiLvlLbl val="0"/>
      </c:catAx>
      <c:valAx>
        <c:axId val="19816008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98159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4513765095561"/>
          <c:y val="7.7811373477528215E-2"/>
          <c:w val="0.59481710157378764"/>
          <c:h val="8.1979506623152232E-2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3736760081"/>
          <c:y val="0.1283885662635183"/>
          <c:w val="0.69518556883824667"/>
          <c:h val="0.6828677595934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381000" h="381000" prst="hardEdge"/>
              <a:bevelB w="381000" h="381000" prst="hardEdge"/>
            </a:sp3d>
          </c:spPr>
          <c:explosion val="25"/>
          <c:dPt>
            <c:idx val="1"/>
            <c:bubble3D val="0"/>
            <c:explosion val="11"/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3"/>
            <c:bubble3D val="0"/>
            <c:explosion val="13"/>
          </c:dPt>
          <c:dPt>
            <c:idx val="4"/>
            <c:bubble3D val="1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5"/>
            <c:bubble3D val="0"/>
            <c:explosion val="16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Lbls>
            <c:dLbl>
              <c:idx val="0"/>
              <c:layout>
                <c:manualLayout>
                  <c:x val="0.15059212183991702"/>
                  <c:y val="-1.9061226829632478E-2"/>
                </c:manualLayout>
              </c:layout>
              <c:tx>
                <c:rich>
                  <a:bodyPr/>
                  <a:lstStyle/>
                  <a:p>
                    <a:fld id="{9E217EFE-425F-4F15-863C-CF4398CB9E73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3,0%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488120234795784E-2"/>
                  <c:y val="-0.10044147682429988"/>
                </c:manualLayout>
              </c:layout>
              <c:tx>
                <c:rich>
                  <a:bodyPr/>
                  <a:lstStyle/>
                  <a:p>
                    <a:fld id="{462FCB87-16AB-4A20-B191-8F07C14FE9FE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аренда земли</a:t>
                    </a:r>
                  </a:p>
                  <a:p>
                    <a:r>
                      <a:rPr lang="ru-RU" dirty="0" smtClean="0"/>
                      <a:t>42,5%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4010642411153271E-3"/>
                  <c:y val="-1.7413012041586996E-2"/>
                </c:manualLayout>
              </c:layout>
              <c:tx>
                <c:rich>
                  <a:bodyPr/>
                  <a:lstStyle/>
                  <a:p>
                    <a:fld id="{FAFCCBA3-3D80-4D7E-9EBB-A6C1C052358D}" type="VALUE">
                      <a:rPr lang="ru-RU" sz="2400" b="1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 sz="2400" b="1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использование имущества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23,1%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9227161354485661E-2"/>
                  <c:y val="2.4647045116543566E-2"/>
                </c:manualLayout>
              </c:layout>
              <c:tx>
                <c:rich>
                  <a:bodyPr/>
                  <a:lstStyle/>
                  <a:p>
                    <a:fld id="{EAB40552-515F-43B8-8C7F-BA6B18982D4C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негативное воздействие</a:t>
                    </a:r>
                  </a:p>
                  <a:p>
                    <a:r>
                      <a:rPr lang="ru-RU" dirty="0" smtClean="0"/>
                      <a:t>1,1%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5792070506390411E-2"/>
                  <c:y val="-0.210596870695149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ABCEEC86-AE34-41A7-9D58-80C99DDB4B35}" type="VALUE">
                      <a:rPr lang="ru-RU" sz="2400" b="1" smtClean="0"/>
                      <a:pPr>
                        <a:defRPr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платные услуги и компенсация затрат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5782823333986"/>
                      <c:h val="0.264263840895032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5.437116795309475E-3"/>
                  <c:y val="-0.1152886005852883"/>
                </c:manualLayout>
              </c:layout>
              <c:tx>
                <c:rich>
                  <a:bodyPr/>
                  <a:lstStyle/>
                  <a:p>
                    <a:fld id="{15459064-8E64-4423-82F4-0EE329F5665D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продажа имущества</a:t>
                    </a:r>
                  </a:p>
                  <a:p>
                    <a:r>
                      <a:rPr lang="ru-RU" dirty="0" smtClean="0"/>
                      <a:t>27,6%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2.5185008912156928E-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69B64D1-550A-40ED-9C44-A546C7E74954}" type="VALUE">
                      <a:rPr lang="ru-RU" sz="2400" b="1" smtClean="0"/>
                      <a:pPr>
                        <a:defRPr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прочие неналоговые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доходы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1,1%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37469320715"/>
                      <c:h val="0.21481417045284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7.5</c:v>
                </c:pt>
                <c:pt idx="1">
                  <c:v>105.1</c:v>
                </c:pt>
                <c:pt idx="2">
                  <c:v>57.1</c:v>
                </c:pt>
                <c:pt idx="3">
                  <c:v>2.6</c:v>
                </c:pt>
                <c:pt idx="4">
                  <c:v>3.9</c:v>
                </c:pt>
                <c:pt idx="5">
                  <c:v>68.400000000000006</c:v>
                </c:pt>
                <c:pt idx="6">
                  <c:v>2.8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3160800140242"/>
          <c:y val="1.8010763240042106E-3"/>
          <c:w val="0.51435700551653651"/>
          <c:h val="0.87482965604497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4154698393587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022436339795211E-3"/>
                  <c:y val="-1.6477072218877793E-2"/>
                </c:manualLayout>
              </c:layout>
              <c:tx>
                <c:rich>
                  <a:bodyPr/>
                  <a:lstStyle/>
                  <a:p>
                    <a:fld id="{A53CF615-E260-425E-A787-8F135DD7A016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1.1769337299198447E-2"/>
                </c:manualLayout>
              </c:layout>
              <c:tx>
                <c:rich>
                  <a:bodyPr/>
                  <a:lstStyle/>
                  <a:p>
                    <a:fld id="{5B11042B-7D2C-4636-A334-24152112EC3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102.5</c:v>
                </c:pt>
                <c:pt idx="1">
                  <c:v>91.5</c:v>
                </c:pt>
                <c:pt idx="2">
                  <c:v>62.5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4154698393587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28300119240923E-16"/>
                  <c:y val="-1.41232047590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22436339795211E-3"/>
                  <c:y val="-1.647707221887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105.1</c:v>
                </c:pt>
                <c:pt idx="1">
                  <c:v>68.400000000000006</c:v>
                </c:pt>
                <c:pt idx="2">
                  <c:v>57.1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7723792"/>
        <c:axId val="197723400"/>
        <c:axId val="0"/>
      </c:bar3DChart>
      <c:valAx>
        <c:axId val="197723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197723792"/>
        <c:crosses val="autoZero"/>
        <c:crossBetween val="between"/>
      </c:valAx>
      <c:catAx>
        <c:axId val="19772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72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73771065950278"/>
          <c:y val="2.2965035244994974E-2"/>
          <c:w val="0.19593009274461476"/>
          <c:h val="0.18218507848201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77082177694921E-2"/>
          <c:y val="4.992962598425197E-2"/>
          <c:w val="0.88595052910642913"/>
          <c:h val="0.78214315061931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0"/>
              <c:layout>
                <c:manualLayout>
                  <c:x val="4.406509652280126E-3"/>
                  <c:y val="-5.0496884037418061E-2"/>
                </c:manualLayout>
              </c:layout>
              <c:tx>
                <c:rich>
                  <a:bodyPr/>
                  <a:lstStyle/>
                  <a:p>
                    <a:fld id="{839FF68C-FF1B-41F6-8970-E4D43205C818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3256.8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2000"/>
                  </a:schemeClr>
                </a:gs>
                <a:gs pos="100000">
                  <a:schemeClr val="accent2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1"/>
              <c:layout>
                <c:manualLayout>
                  <c:x val="1.468836550760042E-3"/>
                  <c:y val="-1.2023067627956768E-2"/>
                </c:manualLayout>
              </c:layout>
              <c:tx>
                <c:rich>
                  <a:bodyPr/>
                  <a:lstStyle/>
                  <a:p>
                    <a:fld id="{9A31CB24-0256-4D14-94C5-7C29C8EF1DFB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3111.2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418088"/>
        <c:axId val="198418480"/>
        <c:axId val="0"/>
      </c:bar3DChart>
      <c:catAx>
        <c:axId val="198418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18480"/>
        <c:crosses val="autoZero"/>
        <c:auto val="1"/>
        <c:lblAlgn val="ctr"/>
        <c:lblOffset val="100"/>
        <c:noMultiLvlLbl val="0"/>
      </c:catAx>
      <c:valAx>
        <c:axId val="19841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41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71853443564987"/>
          <c:y val="0.1161642190648227"/>
          <c:w val="0.84677594540082723"/>
          <c:h val="0.4738998017314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2018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3.9949665110614726E-3"/>
                  <c:y val="-2.5230441694228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747378391178369E-3"/>
                  <c:y val="-2.740791989273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339489885664028E-3"/>
                  <c:y val="-1.679043296919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377849942493743E-3"/>
                  <c:y val="-3.9945473460556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1515797360233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91489073810971E-2"/>
                  <c:y val="-5.00724648043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3214261551992421E-3"/>
                  <c:y val="-1.8967746792505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0512143968608351E-3"/>
                  <c:y val="-0.11198849110639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9211149448616466E-5"/>
                  <c:y val="-3.566826653043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7494756782355727E-3"/>
                  <c:y val="-1.306437606545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138.19999999999999</c:v>
                </c:pt>
                <c:pt idx="1">
                  <c:v>116.5</c:v>
                </c:pt>
                <c:pt idx="2">
                  <c:v>205.3</c:v>
                </c:pt>
                <c:pt idx="3">
                  <c:v>135.9</c:v>
                </c:pt>
                <c:pt idx="4">
                  <c:v>0.4</c:v>
                </c:pt>
                <c:pt idx="5">
                  <c:v>1449.2</c:v>
                </c:pt>
                <c:pt idx="6">
                  <c:v>132.80000000000001</c:v>
                </c:pt>
                <c:pt idx="7">
                  <c:v>192.5</c:v>
                </c:pt>
                <c:pt idx="8">
                  <c:v>63.8</c:v>
                </c:pt>
                <c:pt idx="9">
                  <c:v>3.8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2019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8.3432514714836363E-3"/>
                  <c:y val="-6.1690339160269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45639672552602E-2"/>
                  <c:y val="-6.5698135146983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128773425343297E-2"/>
                  <c:y val="-6.6296460854129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757810702929437E-2"/>
                  <c:y val="-5.500306313174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095988092821867E-2"/>
                  <c:y val="-1.194662474441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278465597726712E-2"/>
                  <c:y val="-1.013931948340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784764224342061E-2"/>
                  <c:y val="-6.11211078625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324329882957851E-2"/>
                  <c:y val="-0.10118509583813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2373479466883263E-2"/>
                  <c:y val="-3.4293268030356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2774237196400785E-2"/>
                  <c:y val="-1.322579250623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170</c:v>
                </c:pt>
                <c:pt idx="1">
                  <c:v>128</c:v>
                </c:pt>
                <c:pt idx="2">
                  <c:v>223.5</c:v>
                </c:pt>
                <c:pt idx="3">
                  <c:v>249.2</c:v>
                </c:pt>
                <c:pt idx="4">
                  <c:v>0.8</c:v>
                </c:pt>
                <c:pt idx="5">
                  <c:v>1775.8</c:v>
                </c:pt>
                <c:pt idx="6">
                  <c:v>170.8</c:v>
                </c:pt>
                <c:pt idx="7">
                  <c:v>256</c:v>
                </c:pt>
                <c:pt idx="8">
                  <c:v>133.6</c:v>
                </c:pt>
                <c:pt idx="9">
                  <c:v>3.4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195823512"/>
        <c:axId val="200739720"/>
        <c:axId val="0"/>
      </c:bar3DChart>
      <c:catAx>
        <c:axId val="195823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739720"/>
        <c:crosses val="autoZero"/>
        <c:auto val="1"/>
        <c:lblAlgn val="ctr"/>
        <c:lblOffset val="0"/>
        <c:tickMarkSkip val="1"/>
        <c:noMultiLvlLbl val="0"/>
      </c:catAx>
      <c:valAx>
        <c:axId val="20073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823512"/>
        <c:crosses val="autoZero"/>
        <c:crossBetween val="between"/>
      </c:valAx>
      <c:spPr>
        <a:noFill/>
        <a:ln>
          <a:noFill/>
        </a:ln>
        <a:effectLst>
          <a:softEdge rad="292100"/>
        </a:effectLst>
      </c:spPr>
    </c:plotArea>
    <c:legend>
      <c:legendPos val="b"/>
      <c:layout>
        <c:manualLayout>
          <c:xMode val="edge"/>
          <c:yMode val="edge"/>
          <c:x val="0.11385145795277721"/>
          <c:y val="1.43156000442498E-2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gif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01514-F066-49EA-A355-23DCE8E23A8E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5669D-19AE-473E-BAF9-7DED140AC7D9}">
      <dgm:prSet phldrT="[Текст]"/>
      <dgm:spPr/>
      <dgm:t>
        <a:bodyPr/>
        <a:lstStyle/>
        <a:p>
          <a:r>
            <a:rPr lang="ru-RU" dirty="0" smtClean="0"/>
            <a:t>ООО «Березовский рудник» - 3,0%</a:t>
          </a:r>
          <a:endParaRPr lang="ru-RU" dirty="0"/>
        </a:p>
      </dgm:t>
    </dgm:pt>
    <dgm:pt modelId="{FC8FE0E0-D5B9-45CE-B4CF-BB96C165DD61}" type="parTrans" cxnId="{AAC6D241-8E68-4E85-8A98-0EFB9DA28E68}">
      <dgm:prSet/>
      <dgm:spPr/>
      <dgm:t>
        <a:bodyPr/>
        <a:lstStyle/>
        <a:p>
          <a:endParaRPr lang="ru-RU"/>
        </a:p>
      </dgm:t>
    </dgm:pt>
    <dgm:pt modelId="{160D5A9B-6955-4477-AF02-B2244293208F}" type="sibTrans" cxnId="{AAC6D241-8E68-4E85-8A98-0EFB9DA28E68}">
      <dgm:prSet/>
      <dgm:spPr/>
      <dgm:t>
        <a:bodyPr/>
        <a:lstStyle/>
        <a:p>
          <a:endParaRPr lang="ru-RU"/>
        </a:p>
      </dgm:t>
    </dgm:pt>
    <dgm:pt modelId="{9D493765-EEE7-4CA6-B160-DD2C48BC300A}">
      <dgm:prSet phldrT="[Текст]"/>
      <dgm:spPr/>
      <dgm:t>
        <a:bodyPr/>
        <a:lstStyle/>
        <a:p>
          <a:r>
            <a:rPr lang="ru-RU" dirty="0" smtClean="0"/>
            <a:t>ЗАО «Уральские электрические сети» - 2,9%</a:t>
          </a:r>
          <a:endParaRPr lang="ru-RU" dirty="0"/>
        </a:p>
      </dgm:t>
    </dgm:pt>
    <dgm:pt modelId="{7DDB7C1B-B981-46CE-B46B-609F86115CFE}" type="parTrans" cxnId="{F79F2122-DD68-46B2-ABD7-DC8FC0114E4A}">
      <dgm:prSet/>
      <dgm:spPr/>
      <dgm:t>
        <a:bodyPr/>
        <a:lstStyle/>
        <a:p>
          <a:endParaRPr lang="ru-RU"/>
        </a:p>
      </dgm:t>
    </dgm:pt>
    <dgm:pt modelId="{9C154540-50C8-4A4F-8C7B-2D9EBB47DB03}" type="sibTrans" cxnId="{F79F2122-DD68-46B2-ABD7-DC8FC0114E4A}">
      <dgm:prSet/>
      <dgm:spPr/>
      <dgm:t>
        <a:bodyPr/>
        <a:lstStyle/>
        <a:p>
          <a:endParaRPr lang="ru-RU"/>
        </a:p>
      </dgm:t>
    </dgm:pt>
    <dgm:pt modelId="{E373C48E-D5ED-4388-9EBE-2002529B54E0}">
      <dgm:prSet phldrT="[Текст]"/>
      <dgm:spPr/>
      <dgm:t>
        <a:bodyPr/>
        <a:lstStyle/>
        <a:p>
          <a:r>
            <a:rPr lang="ru-RU" dirty="0" smtClean="0"/>
            <a:t>ООО «НЛМК-МЕТИЗ» - 1,7%</a:t>
          </a:r>
          <a:endParaRPr lang="ru-RU" dirty="0"/>
        </a:p>
      </dgm:t>
    </dgm:pt>
    <dgm:pt modelId="{7B2B04BC-5A66-4A29-878A-103A2B67FA6E}" type="parTrans" cxnId="{50C2F9FF-F0FE-4BB5-A196-573821389B57}">
      <dgm:prSet/>
      <dgm:spPr/>
      <dgm:t>
        <a:bodyPr/>
        <a:lstStyle/>
        <a:p>
          <a:endParaRPr lang="ru-RU"/>
        </a:p>
      </dgm:t>
    </dgm:pt>
    <dgm:pt modelId="{F94BF60B-542E-40E8-8223-016C3793CAE7}" type="sibTrans" cxnId="{50C2F9FF-F0FE-4BB5-A196-573821389B57}">
      <dgm:prSet/>
      <dgm:spPr/>
      <dgm:t>
        <a:bodyPr/>
        <a:lstStyle/>
        <a:p>
          <a:endParaRPr lang="ru-RU"/>
        </a:p>
      </dgm:t>
    </dgm:pt>
    <dgm:pt modelId="{7B2C404E-2661-4754-94A5-C30EA3C66D5D}">
      <dgm:prSet phldrT="[Текст]"/>
      <dgm:spPr/>
      <dgm:t>
        <a:bodyPr/>
        <a:lstStyle/>
        <a:p>
          <a:r>
            <a:rPr lang="ru-RU" dirty="0" smtClean="0"/>
            <a:t>АО «НЛМК-УРАЛ» - 1,8%</a:t>
          </a:r>
          <a:endParaRPr lang="ru-RU" dirty="0"/>
        </a:p>
      </dgm:t>
    </dgm:pt>
    <dgm:pt modelId="{80AB6EB8-2A84-4163-9EAF-9A9800AF5F38}" type="parTrans" cxnId="{99BB50EF-99D5-4A9B-A992-49F15B6BA616}">
      <dgm:prSet/>
      <dgm:spPr/>
      <dgm:t>
        <a:bodyPr/>
        <a:lstStyle/>
        <a:p>
          <a:endParaRPr lang="ru-RU"/>
        </a:p>
      </dgm:t>
    </dgm:pt>
    <dgm:pt modelId="{D163402F-1FFB-4793-A96D-94383482DD0F}" type="sibTrans" cxnId="{99BB50EF-99D5-4A9B-A992-49F15B6BA616}">
      <dgm:prSet/>
      <dgm:spPr/>
      <dgm:t>
        <a:bodyPr/>
        <a:lstStyle/>
        <a:p>
          <a:endParaRPr lang="ru-RU"/>
        </a:p>
      </dgm:t>
    </dgm:pt>
    <dgm:pt modelId="{4E1D1BC2-B907-4F0F-A804-D050462E931C}">
      <dgm:prSet/>
      <dgm:spPr/>
      <dgm:t>
        <a:bodyPr/>
        <a:lstStyle/>
        <a:p>
          <a:r>
            <a:rPr lang="ru-RU" dirty="0" smtClean="0"/>
            <a:t>ООО «Арсенал и К» - 1,3%</a:t>
          </a:r>
          <a:endParaRPr lang="ru-RU" dirty="0"/>
        </a:p>
      </dgm:t>
    </dgm:pt>
    <dgm:pt modelId="{D47731BE-D548-4FCF-BBAC-A0205709030A}" type="sibTrans" cxnId="{37111DE0-53D7-4955-917B-9BE0F09229DF}">
      <dgm:prSet/>
      <dgm:spPr/>
      <dgm:t>
        <a:bodyPr/>
        <a:lstStyle/>
        <a:p>
          <a:endParaRPr lang="ru-RU"/>
        </a:p>
      </dgm:t>
    </dgm:pt>
    <dgm:pt modelId="{4EFB3106-7E78-4212-8C01-E4FDDD68DFD8}" type="parTrans" cxnId="{37111DE0-53D7-4955-917B-9BE0F09229DF}">
      <dgm:prSet/>
      <dgm:spPr/>
      <dgm:t>
        <a:bodyPr/>
        <a:lstStyle/>
        <a:p>
          <a:endParaRPr lang="ru-RU"/>
        </a:p>
      </dgm:t>
    </dgm:pt>
    <dgm:pt modelId="{A11DC2F0-2588-44BC-B438-A3A54DEC8478}">
      <dgm:prSet phldrT="[Текст]"/>
      <dgm:spPr/>
      <dgm:t>
        <a:bodyPr/>
        <a:lstStyle/>
        <a:p>
          <a:r>
            <a:rPr lang="ru-RU" dirty="0" smtClean="0"/>
            <a:t>ГБУЗ СО «Березовская ЦГБ» - 1,5%</a:t>
          </a:r>
          <a:endParaRPr lang="ru-RU" dirty="0"/>
        </a:p>
      </dgm:t>
    </dgm:pt>
    <dgm:pt modelId="{7A0F4CD8-D3CF-4D84-984F-B41C04A822AE}" type="sibTrans" cxnId="{485B7F33-C1B3-4362-926E-63F5CBAC86CE}">
      <dgm:prSet/>
      <dgm:spPr/>
      <dgm:t>
        <a:bodyPr/>
        <a:lstStyle/>
        <a:p>
          <a:endParaRPr lang="ru-RU"/>
        </a:p>
      </dgm:t>
    </dgm:pt>
    <dgm:pt modelId="{A19390D6-1337-47B6-993B-0B40A190933B}" type="parTrans" cxnId="{485B7F33-C1B3-4362-926E-63F5CBAC86CE}">
      <dgm:prSet/>
      <dgm:spPr/>
      <dgm:t>
        <a:bodyPr/>
        <a:lstStyle/>
        <a:p>
          <a:endParaRPr lang="ru-RU"/>
        </a:p>
      </dgm:t>
    </dgm:pt>
    <dgm:pt modelId="{3E4E0963-1515-4AA2-B820-2E6D458E4B5C}" type="pres">
      <dgm:prSet presAssocID="{78201514-F066-49EA-A355-23DCE8E23A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96E22-BCF7-4B56-BF27-3E710F514A5A}" type="pres">
      <dgm:prSet presAssocID="{C785669D-19AE-473E-BAF9-7DED140AC7D9}" presName="comp" presStyleCnt="0"/>
      <dgm:spPr/>
      <dgm:t>
        <a:bodyPr/>
        <a:lstStyle/>
        <a:p>
          <a:endParaRPr lang="ru-RU"/>
        </a:p>
      </dgm:t>
    </dgm:pt>
    <dgm:pt modelId="{34D86420-06F7-4D1B-91F3-953F94252C6D}" type="pres">
      <dgm:prSet presAssocID="{C785669D-19AE-473E-BAF9-7DED140AC7D9}" presName="box" presStyleLbl="node1" presStyleIdx="0" presStyleCnt="6" custLinFactNeighborY="-44294"/>
      <dgm:spPr/>
      <dgm:t>
        <a:bodyPr/>
        <a:lstStyle/>
        <a:p>
          <a:endParaRPr lang="ru-RU"/>
        </a:p>
      </dgm:t>
    </dgm:pt>
    <dgm:pt modelId="{F419C3EC-E3DF-4C28-8E95-14D9A34374DE}" type="pres">
      <dgm:prSet presAssocID="{C785669D-19AE-473E-BAF9-7DED140AC7D9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  <dgm:t>
        <a:bodyPr/>
        <a:lstStyle/>
        <a:p>
          <a:endParaRPr lang="ru-RU"/>
        </a:p>
      </dgm:t>
    </dgm:pt>
    <dgm:pt modelId="{047110C9-66B4-4C0E-B72D-273D83DAC004}" type="pres">
      <dgm:prSet presAssocID="{C785669D-19AE-473E-BAF9-7DED140AC7D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BF19C-C6E6-43E3-971E-ED8DE24E3AAE}" type="pres">
      <dgm:prSet presAssocID="{160D5A9B-6955-4477-AF02-B2244293208F}" presName="spacer" presStyleCnt="0"/>
      <dgm:spPr/>
      <dgm:t>
        <a:bodyPr/>
        <a:lstStyle/>
        <a:p>
          <a:endParaRPr lang="ru-RU"/>
        </a:p>
      </dgm:t>
    </dgm:pt>
    <dgm:pt modelId="{731328CE-ECB8-4FAF-8BCB-5C6A020F2DF1}" type="pres">
      <dgm:prSet presAssocID="{9D493765-EEE7-4CA6-B160-DD2C48BC300A}" presName="comp" presStyleCnt="0"/>
      <dgm:spPr/>
      <dgm:t>
        <a:bodyPr/>
        <a:lstStyle/>
        <a:p>
          <a:endParaRPr lang="ru-RU"/>
        </a:p>
      </dgm:t>
    </dgm:pt>
    <dgm:pt modelId="{1B34A97D-5EEA-4B45-B3B2-32A61EA86F42}" type="pres">
      <dgm:prSet presAssocID="{9D493765-EEE7-4CA6-B160-DD2C48BC300A}" presName="box" presStyleLbl="node1" presStyleIdx="1" presStyleCnt="6"/>
      <dgm:spPr/>
      <dgm:t>
        <a:bodyPr/>
        <a:lstStyle/>
        <a:p>
          <a:endParaRPr lang="ru-RU"/>
        </a:p>
      </dgm:t>
    </dgm:pt>
    <dgm:pt modelId="{F70986CA-BEEF-4620-A821-71049DA4A995}" type="pres">
      <dgm:prSet presAssocID="{9D493765-EEE7-4CA6-B160-DD2C48BC300A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9B55B3E-68D5-4138-8848-4B5EE30D8CBA}" type="pres">
      <dgm:prSet presAssocID="{9D493765-EEE7-4CA6-B160-DD2C48BC300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00227-2628-4648-A026-0B1A88E19C9B}" type="pres">
      <dgm:prSet presAssocID="{9C154540-50C8-4A4F-8C7B-2D9EBB47DB03}" presName="spacer" presStyleCnt="0"/>
      <dgm:spPr/>
      <dgm:t>
        <a:bodyPr/>
        <a:lstStyle/>
        <a:p>
          <a:endParaRPr lang="ru-RU"/>
        </a:p>
      </dgm:t>
    </dgm:pt>
    <dgm:pt modelId="{1ECD39F1-1A16-461F-8053-8600F53F31C9}" type="pres">
      <dgm:prSet presAssocID="{7B2C404E-2661-4754-94A5-C30EA3C66D5D}" presName="comp" presStyleCnt="0"/>
      <dgm:spPr/>
      <dgm:t>
        <a:bodyPr/>
        <a:lstStyle/>
        <a:p>
          <a:endParaRPr lang="ru-RU"/>
        </a:p>
      </dgm:t>
    </dgm:pt>
    <dgm:pt modelId="{86B93101-1B40-4AEF-AEF8-7B45CEC3608F}" type="pres">
      <dgm:prSet presAssocID="{7B2C404E-2661-4754-94A5-C30EA3C66D5D}" presName="box" presStyleLbl="node1" presStyleIdx="2" presStyleCnt="6"/>
      <dgm:spPr/>
      <dgm:t>
        <a:bodyPr/>
        <a:lstStyle/>
        <a:p>
          <a:endParaRPr lang="ru-RU"/>
        </a:p>
      </dgm:t>
    </dgm:pt>
    <dgm:pt modelId="{DEB7486B-6653-44C7-9E88-8439522D73BA}" type="pres">
      <dgm:prSet presAssocID="{7B2C404E-2661-4754-94A5-C30EA3C66D5D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626AC3C3-2527-42C6-8C46-C52ED56E7460}" type="pres">
      <dgm:prSet presAssocID="{7B2C404E-2661-4754-94A5-C30EA3C66D5D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79597-23E9-4AEF-B88C-4DDB88078BCE}" type="pres">
      <dgm:prSet presAssocID="{D163402F-1FFB-4793-A96D-94383482DD0F}" presName="spacer" presStyleCnt="0"/>
      <dgm:spPr/>
      <dgm:t>
        <a:bodyPr/>
        <a:lstStyle/>
        <a:p>
          <a:endParaRPr lang="ru-RU"/>
        </a:p>
      </dgm:t>
    </dgm:pt>
    <dgm:pt modelId="{58D90B6B-081D-4CEC-B9FB-BAD3B72C356F}" type="pres">
      <dgm:prSet presAssocID="{E373C48E-D5ED-4388-9EBE-2002529B54E0}" presName="comp" presStyleCnt="0"/>
      <dgm:spPr/>
      <dgm:t>
        <a:bodyPr/>
        <a:lstStyle/>
        <a:p>
          <a:endParaRPr lang="ru-RU"/>
        </a:p>
      </dgm:t>
    </dgm:pt>
    <dgm:pt modelId="{615D8CB7-2AA6-4F8A-970C-F099E20B98BA}" type="pres">
      <dgm:prSet presAssocID="{E373C48E-D5ED-4388-9EBE-2002529B54E0}" presName="box" presStyleLbl="node1" presStyleIdx="3" presStyleCnt="6"/>
      <dgm:spPr/>
      <dgm:t>
        <a:bodyPr/>
        <a:lstStyle/>
        <a:p>
          <a:endParaRPr lang="ru-RU"/>
        </a:p>
      </dgm:t>
    </dgm:pt>
    <dgm:pt modelId="{89151F45-7126-4F7C-80C0-666C5897AB00}" type="pres">
      <dgm:prSet presAssocID="{E373C48E-D5ED-4388-9EBE-2002529B54E0}" presName="img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8ECE61B-C5C0-4219-8411-280B3CB280B4}" type="pres">
      <dgm:prSet presAssocID="{E373C48E-D5ED-4388-9EBE-2002529B54E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5BB60-4220-4615-878B-3F79592DC5F4}" type="pres">
      <dgm:prSet presAssocID="{F94BF60B-542E-40E8-8223-016C3793CAE7}" presName="spacer" presStyleCnt="0"/>
      <dgm:spPr/>
      <dgm:t>
        <a:bodyPr/>
        <a:lstStyle/>
        <a:p>
          <a:endParaRPr lang="ru-RU"/>
        </a:p>
      </dgm:t>
    </dgm:pt>
    <dgm:pt modelId="{317CF595-9562-413D-824D-DDB09348BB9F}" type="pres">
      <dgm:prSet presAssocID="{A11DC2F0-2588-44BC-B438-A3A54DEC8478}" presName="comp" presStyleCnt="0"/>
      <dgm:spPr/>
      <dgm:t>
        <a:bodyPr/>
        <a:lstStyle/>
        <a:p>
          <a:endParaRPr lang="ru-RU"/>
        </a:p>
      </dgm:t>
    </dgm:pt>
    <dgm:pt modelId="{02703D17-85A1-4343-9015-377136FA0821}" type="pres">
      <dgm:prSet presAssocID="{A11DC2F0-2588-44BC-B438-A3A54DEC8478}" presName="box" presStyleLbl="node1" presStyleIdx="4" presStyleCnt="6"/>
      <dgm:spPr/>
      <dgm:t>
        <a:bodyPr/>
        <a:lstStyle/>
        <a:p>
          <a:endParaRPr lang="ru-RU"/>
        </a:p>
      </dgm:t>
    </dgm:pt>
    <dgm:pt modelId="{6FEFF760-1B6F-4455-B54A-3A97A1DE0984}" type="pres">
      <dgm:prSet presAssocID="{A11DC2F0-2588-44BC-B438-A3A54DEC8478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  <dgm:t>
        <a:bodyPr/>
        <a:lstStyle/>
        <a:p>
          <a:endParaRPr lang="ru-RU"/>
        </a:p>
      </dgm:t>
    </dgm:pt>
    <dgm:pt modelId="{507E2C17-9D4D-49F4-9BC0-EF606CA2D90C}" type="pres">
      <dgm:prSet presAssocID="{A11DC2F0-2588-44BC-B438-A3A54DEC847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4DB8B-13D0-4EB9-BDAA-6BB454ABEAF2}" type="pres">
      <dgm:prSet presAssocID="{7A0F4CD8-D3CF-4D84-984F-B41C04A822AE}" presName="spacer" presStyleCnt="0"/>
      <dgm:spPr/>
      <dgm:t>
        <a:bodyPr/>
        <a:lstStyle/>
        <a:p>
          <a:endParaRPr lang="ru-RU"/>
        </a:p>
      </dgm:t>
    </dgm:pt>
    <dgm:pt modelId="{BF523E31-F7EE-4374-A275-984FDB6D00AC}" type="pres">
      <dgm:prSet presAssocID="{4E1D1BC2-B907-4F0F-A804-D050462E931C}" presName="comp" presStyleCnt="0"/>
      <dgm:spPr/>
      <dgm:t>
        <a:bodyPr/>
        <a:lstStyle/>
        <a:p>
          <a:endParaRPr lang="ru-RU"/>
        </a:p>
      </dgm:t>
    </dgm:pt>
    <dgm:pt modelId="{F6C9FA9B-6D29-4C26-93C6-D690C3377DCE}" type="pres">
      <dgm:prSet presAssocID="{4E1D1BC2-B907-4F0F-A804-D050462E931C}" presName="box" presStyleLbl="node1" presStyleIdx="5" presStyleCnt="6"/>
      <dgm:spPr/>
      <dgm:t>
        <a:bodyPr/>
        <a:lstStyle/>
        <a:p>
          <a:endParaRPr lang="ru-RU"/>
        </a:p>
      </dgm:t>
    </dgm:pt>
    <dgm:pt modelId="{47463B13-5711-47E0-8D07-C939183E5B30}" type="pres">
      <dgm:prSet presAssocID="{4E1D1BC2-B907-4F0F-A804-D050462E931C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A4735C-DE8E-4062-BFDE-0E04E4A09C7A}" type="pres">
      <dgm:prSet presAssocID="{4E1D1BC2-B907-4F0F-A804-D050462E931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E4235-D3CB-40E0-AE92-1D0DF328B325}" type="presOf" srcId="{E373C48E-D5ED-4388-9EBE-2002529B54E0}" destId="{615D8CB7-2AA6-4F8A-970C-F099E20B98BA}" srcOrd="0" destOrd="0" presId="urn:microsoft.com/office/officeart/2005/8/layout/vList4"/>
    <dgm:cxn modelId="{D4121E91-C48B-466C-8543-3BC8FEC09F5C}" type="presOf" srcId="{C785669D-19AE-473E-BAF9-7DED140AC7D9}" destId="{34D86420-06F7-4D1B-91F3-953F94252C6D}" srcOrd="0" destOrd="0" presId="urn:microsoft.com/office/officeart/2005/8/layout/vList4"/>
    <dgm:cxn modelId="{DA6D6066-BF99-40C6-AC4A-1EF034B6C85F}" type="presOf" srcId="{4E1D1BC2-B907-4F0F-A804-D050462E931C}" destId="{B8A4735C-DE8E-4062-BFDE-0E04E4A09C7A}" srcOrd="1" destOrd="0" presId="urn:microsoft.com/office/officeart/2005/8/layout/vList4"/>
    <dgm:cxn modelId="{485B7F33-C1B3-4362-926E-63F5CBAC86CE}" srcId="{78201514-F066-49EA-A355-23DCE8E23A8E}" destId="{A11DC2F0-2588-44BC-B438-A3A54DEC8478}" srcOrd="4" destOrd="0" parTransId="{A19390D6-1337-47B6-993B-0B40A190933B}" sibTransId="{7A0F4CD8-D3CF-4D84-984F-B41C04A822AE}"/>
    <dgm:cxn modelId="{AAC6D241-8E68-4E85-8A98-0EFB9DA28E68}" srcId="{78201514-F066-49EA-A355-23DCE8E23A8E}" destId="{C785669D-19AE-473E-BAF9-7DED140AC7D9}" srcOrd="0" destOrd="0" parTransId="{FC8FE0E0-D5B9-45CE-B4CF-BB96C165DD61}" sibTransId="{160D5A9B-6955-4477-AF02-B2244293208F}"/>
    <dgm:cxn modelId="{37111DE0-53D7-4955-917B-9BE0F09229DF}" srcId="{78201514-F066-49EA-A355-23DCE8E23A8E}" destId="{4E1D1BC2-B907-4F0F-A804-D050462E931C}" srcOrd="5" destOrd="0" parTransId="{4EFB3106-7E78-4212-8C01-E4FDDD68DFD8}" sibTransId="{D47731BE-D548-4FCF-BBAC-A0205709030A}"/>
    <dgm:cxn modelId="{6121831D-D060-45A9-BA9A-8AF82C79B794}" type="presOf" srcId="{7B2C404E-2661-4754-94A5-C30EA3C66D5D}" destId="{86B93101-1B40-4AEF-AEF8-7B45CEC3608F}" srcOrd="0" destOrd="0" presId="urn:microsoft.com/office/officeart/2005/8/layout/vList4"/>
    <dgm:cxn modelId="{34D88DAF-220F-4ADD-ADDC-A04803203727}" type="presOf" srcId="{4E1D1BC2-B907-4F0F-A804-D050462E931C}" destId="{F6C9FA9B-6D29-4C26-93C6-D690C3377DCE}" srcOrd="0" destOrd="0" presId="urn:microsoft.com/office/officeart/2005/8/layout/vList4"/>
    <dgm:cxn modelId="{88C6A3EA-DEE5-498B-9FF0-482BC72492E1}" type="presOf" srcId="{9D493765-EEE7-4CA6-B160-DD2C48BC300A}" destId="{A9B55B3E-68D5-4138-8848-4B5EE30D8CBA}" srcOrd="1" destOrd="0" presId="urn:microsoft.com/office/officeart/2005/8/layout/vList4"/>
    <dgm:cxn modelId="{5547226E-7D30-47A9-822B-C260AE5557D0}" type="presOf" srcId="{A11DC2F0-2588-44BC-B438-A3A54DEC8478}" destId="{507E2C17-9D4D-49F4-9BC0-EF606CA2D90C}" srcOrd="1" destOrd="0" presId="urn:microsoft.com/office/officeart/2005/8/layout/vList4"/>
    <dgm:cxn modelId="{440903CF-51B1-441F-8852-910B59B39927}" type="presOf" srcId="{A11DC2F0-2588-44BC-B438-A3A54DEC8478}" destId="{02703D17-85A1-4343-9015-377136FA0821}" srcOrd="0" destOrd="0" presId="urn:microsoft.com/office/officeart/2005/8/layout/vList4"/>
    <dgm:cxn modelId="{F1AE5F41-B213-4A6F-A509-CBD0B8A780CE}" type="presOf" srcId="{78201514-F066-49EA-A355-23DCE8E23A8E}" destId="{3E4E0963-1515-4AA2-B820-2E6D458E4B5C}" srcOrd="0" destOrd="0" presId="urn:microsoft.com/office/officeart/2005/8/layout/vList4"/>
    <dgm:cxn modelId="{99BB50EF-99D5-4A9B-A992-49F15B6BA616}" srcId="{78201514-F066-49EA-A355-23DCE8E23A8E}" destId="{7B2C404E-2661-4754-94A5-C30EA3C66D5D}" srcOrd="2" destOrd="0" parTransId="{80AB6EB8-2A84-4163-9EAF-9A9800AF5F38}" sibTransId="{D163402F-1FFB-4793-A96D-94383482DD0F}"/>
    <dgm:cxn modelId="{9EE10323-9D51-4F45-8EE7-5234F7A3C812}" type="presOf" srcId="{C785669D-19AE-473E-BAF9-7DED140AC7D9}" destId="{047110C9-66B4-4C0E-B72D-273D83DAC004}" srcOrd="1" destOrd="0" presId="urn:microsoft.com/office/officeart/2005/8/layout/vList4"/>
    <dgm:cxn modelId="{65B3072B-D80D-4119-8633-8C83963C99CC}" type="presOf" srcId="{9D493765-EEE7-4CA6-B160-DD2C48BC300A}" destId="{1B34A97D-5EEA-4B45-B3B2-32A61EA86F42}" srcOrd="0" destOrd="0" presId="urn:microsoft.com/office/officeart/2005/8/layout/vList4"/>
    <dgm:cxn modelId="{145FF4C8-D35D-4ED4-84AB-AAFB6DBD7EE5}" type="presOf" srcId="{E373C48E-D5ED-4388-9EBE-2002529B54E0}" destId="{68ECE61B-C5C0-4219-8411-280B3CB280B4}" srcOrd="1" destOrd="0" presId="urn:microsoft.com/office/officeart/2005/8/layout/vList4"/>
    <dgm:cxn modelId="{0142ECAB-404C-41D7-A268-755E742A1777}" type="presOf" srcId="{7B2C404E-2661-4754-94A5-C30EA3C66D5D}" destId="{626AC3C3-2527-42C6-8C46-C52ED56E7460}" srcOrd="1" destOrd="0" presId="urn:microsoft.com/office/officeart/2005/8/layout/vList4"/>
    <dgm:cxn modelId="{50C2F9FF-F0FE-4BB5-A196-573821389B57}" srcId="{78201514-F066-49EA-A355-23DCE8E23A8E}" destId="{E373C48E-D5ED-4388-9EBE-2002529B54E0}" srcOrd="3" destOrd="0" parTransId="{7B2B04BC-5A66-4A29-878A-103A2B67FA6E}" sibTransId="{F94BF60B-542E-40E8-8223-016C3793CAE7}"/>
    <dgm:cxn modelId="{F79F2122-DD68-46B2-ABD7-DC8FC0114E4A}" srcId="{78201514-F066-49EA-A355-23DCE8E23A8E}" destId="{9D493765-EEE7-4CA6-B160-DD2C48BC300A}" srcOrd="1" destOrd="0" parTransId="{7DDB7C1B-B981-46CE-B46B-609F86115CFE}" sibTransId="{9C154540-50C8-4A4F-8C7B-2D9EBB47DB03}"/>
    <dgm:cxn modelId="{668E8691-9DDA-4FC2-9FCE-36CB1100D0AD}" type="presParOf" srcId="{3E4E0963-1515-4AA2-B820-2E6D458E4B5C}" destId="{1C996E22-BCF7-4B56-BF27-3E710F514A5A}" srcOrd="0" destOrd="0" presId="urn:microsoft.com/office/officeart/2005/8/layout/vList4"/>
    <dgm:cxn modelId="{BE3E2CBE-61DC-440F-844C-A9682788FAE7}" type="presParOf" srcId="{1C996E22-BCF7-4B56-BF27-3E710F514A5A}" destId="{34D86420-06F7-4D1B-91F3-953F94252C6D}" srcOrd="0" destOrd="0" presId="urn:microsoft.com/office/officeart/2005/8/layout/vList4"/>
    <dgm:cxn modelId="{965E4BEE-B50F-4791-BDF2-2EE027A824FA}" type="presParOf" srcId="{1C996E22-BCF7-4B56-BF27-3E710F514A5A}" destId="{F419C3EC-E3DF-4C28-8E95-14D9A34374DE}" srcOrd="1" destOrd="0" presId="urn:microsoft.com/office/officeart/2005/8/layout/vList4"/>
    <dgm:cxn modelId="{E3866AE9-C830-4D0B-AD59-46B4FC012DA1}" type="presParOf" srcId="{1C996E22-BCF7-4B56-BF27-3E710F514A5A}" destId="{047110C9-66B4-4C0E-B72D-273D83DAC004}" srcOrd="2" destOrd="0" presId="urn:microsoft.com/office/officeart/2005/8/layout/vList4"/>
    <dgm:cxn modelId="{9E36B3A3-C517-4FAE-8CAF-9C5080BF4D3A}" type="presParOf" srcId="{3E4E0963-1515-4AA2-B820-2E6D458E4B5C}" destId="{02BBF19C-C6E6-43E3-971E-ED8DE24E3AAE}" srcOrd="1" destOrd="0" presId="urn:microsoft.com/office/officeart/2005/8/layout/vList4"/>
    <dgm:cxn modelId="{A02B137F-4939-4BF9-9CFE-9CD2D72B1BF6}" type="presParOf" srcId="{3E4E0963-1515-4AA2-B820-2E6D458E4B5C}" destId="{731328CE-ECB8-4FAF-8BCB-5C6A020F2DF1}" srcOrd="2" destOrd="0" presId="urn:microsoft.com/office/officeart/2005/8/layout/vList4"/>
    <dgm:cxn modelId="{4EBD65EE-56E7-4F94-8981-767AFA395A8D}" type="presParOf" srcId="{731328CE-ECB8-4FAF-8BCB-5C6A020F2DF1}" destId="{1B34A97D-5EEA-4B45-B3B2-32A61EA86F42}" srcOrd="0" destOrd="0" presId="urn:microsoft.com/office/officeart/2005/8/layout/vList4"/>
    <dgm:cxn modelId="{5471F8A6-2EA1-4C91-ADA7-3C8DE75D1453}" type="presParOf" srcId="{731328CE-ECB8-4FAF-8BCB-5C6A020F2DF1}" destId="{F70986CA-BEEF-4620-A821-71049DA4A995}" srcOrd="1" destOrd="0" presId="urn:microsoft.com/office/officeart/2005/8/layout/vList4"/>
    <dgm:cxn modelId="{378D5B86-8EE4-46B6-B60F-73781CC1DF6F}" type="presParOf" srcId="{731328CE-ECB8-4FAF-8BCB-5C6A020F2DF1}" destId="{A9B55B3E-68D5-4138-8848-4B5EE30D8CBA}" srcOrd="2" destOrd="0" presId="urn:microsoft.com/office/officeart/2005/8/layout/vList4"/>
    <dgm:cxn modelId="{27549B46-91A6-4E06-88A9-AB4AC21340DC}" type="presParOf" srcId="{3E4E0963-1515-4AA2-B820-2E6D458E4B5C}" destId="{C2500227-2628-4648-A026-0B1A88E19C9B}" srcOrd="3" destOrd="0" presId="urn:microsoft.com/office/officeart/2005/8/layout/vList4"/>
    <dgm:cxn modelId="{CEF5ED2F-6A3B-4C08-9874-63C30EEEF70A}" type="presParOf" srcId="{3E4E0963-1515-4AA2-B820-2E6D458E4B5C}" destId="{1ECD39F1-1A16-461F-8053-8600F53F31C9}" srcOrd="4" destOrd="0" presId="urn:microsoft.com/office/officeart/2005/8/layout/vList4"/>
    <dgm:cxn modelId="{CCB473BE-10C8-4E92-9F31-5F6BFF6B78A7}" type="presParOf" srcId="{1ECD39F1-1A16-461F-8053-8600F53F31C9}" destId="{86B93101-1B40-4AEF-AEF8-7B45CEC3608F}" srcOrd="0" destOrd="0" presId="urn:microsoft.com/office/officeart/2005/8/layout/vList4"/>
    <dgm:cxn modelId="{1A5356ED-1631-4E90-A3DA-799724457BA0}" type="presParOf" srcId="{1ECD39F1-1A16-461F-8053-8600F53F31C9}" destId="{DEB7486B-6653-44C7-9E88-8439522D73BA}" srcOrd="1" destOrd="0" presId="urn:microsoft.com/office/officeart/2005/8/layout/vList4"/>
    <dgm:cxn modelId="{2B20306E-A31D-477B-B5EE-7535DEB11237}" type="presParOf" srcId="{1ECD39F1-1A16-461F-8053-8600F53F31C9}" destId="{626AC3C3-2527-42C6-8C46-C52ED56E7460}" srcOrd="2" destOrd="0" presId="urn:microsoft.com/office/officeart/2005/8/layout/vList4"/>
    <dgm:cxn modelId="{B6C9BEC7-4D5E-47D0-B773-7EF7E0EC54A6}" type="presParOf" srcId="{3E4E0963-1515-4AA2-B820-2E6D458E4B5C}" destId="{DC379597-23E9-4AEF-B88C-4DDB88078BCE}" srcOrd="5" destOrd="0" presId="urn:microsoft.com/office/officeart/2005/8/layout/vList4"/>
    <dgm:cxn modelId="{5DCCA4BF-FCAA-4C2C-94BB-DCAF0B3394CC}" type="presParOf" srcId="{3E4E0963-1515-4AA2-B820-2E6D458E4B5C}" destId="{58D90B6B-081D-4CEC-B9FB-BAD3B72C356F}" srcOrd="6" destOrd="0" presId="urn:microsoft.com/office/officeart/2005/8/layout/vList4"/>
    <dgm:cxn modelId="{EA1D32EC-F110-4E74-8960-F7F454C164B6}" type="presParOf" srcId="{58D90B6B-081D-4CEC-B9FB-BAD3B72C356F}" destId="{615D8CB7-2AA6-4F8A-970C-F099E20B98BA}" srcOrd="0" destOrd="0" presId="urn:microsoft.com/office/officeart/2005/8/layout/vList4"/>
    <dgm:cxn modelId="{927EAAB5-4193-4CD8-B769-562EBB7850E6}" type="presParOf" srcId="{58D90B6B-081D-4CEC-B9FB-BAD3B72C356F}" destId="{89151F45-7126-4F7C-80C0-666C5897AB00}" srcOrd="1" destOrd="0" presId="urn:microsoft.com/office/officeart/2005/8/layout/vList4"/>
    <dgm:cxn modelId="{74C120A7-32A9-4A59-BBFF-4B7BA0DCC6AE}" type="presParOf" srcId="{58D90B6B-081D-4CEC-B9FB-BAD3B72C356F}" destId="{68ECE61B-C5C0-4219-8411-280B3CB280B4}" srcOrd="2" destOrd="0" presId="urn:microsoft.com/office/officeart/2005/8/layout/vList4"/>
    <dgm:cxn modelId="{5418958F-134B-47B7-928A-0F806DE2A04D}" type="presParOf" srcId="{3E4E0963-1515-4AA2-B820-2E6D458E4B5C}" destId="{8B35BB60-4220-4615-878B-3F79592DC5F4}" srcOrd="7" destOrd="0" presId="urn:microsoft.com/office/officeart/2005/8/layout/vList4"/>
    <dgm:cxn modelId="{7DB712F4-E2E5-4B50-ABA7-1022C605F3A8}" type="presParOf" srcId="{3E4E0963-1515-4AA2-B820-2E6D458E4B5C}" destId="{317CF595-9562-413D-824D-DDB09348BB9F}" srcOrd="8" destOrd="0" presId="urn:microsoft.com/office/officeart/2005/8/layout/vList4"/>
    <dgm:cxn modelId="{94115D45-439F-4737-8729-7274A7B2EDE7}" type="presParOf" srcId="{317CF595-9562-413D-824D-DDB09348BB9F}" destId="{02703D17-85A1-4343-9015-377136FA0821}" srcOrd="0" destOrd="0" presId="urn:microsoft.com/office/officeart/2005/8/layout/vList4"/>
    <dgm:cxn modelId="{805C8E68-2786-41CA-B154-9E7FD24B6361}" type="presParOf" srcId="{317CF595-9562-413D-824D-DDB09348BB9F}" destId="{6FEFF760-1B6F-4455-B54A-3A97A1DE0984}" srcOrd="1" destOrd="0" presId="urn:microsoft.com/office/officeart/2005/8/layout/vList4"/>
    <dgm:cxn modelId="{6398E3C7-D2FD-434C-8984-14AB3EBDB00B}" type="presParOf" srcId="{317CF595-9562-413D-824D-DDB09348BB9F}" destId="{507E2C17-9D4D-49F4-9BC0-EF606CA2D90C}" srcOrd="2" destOrd="0" presId="urn:microsoft.com/office/officeart/2005/8/layout/vList4"/>
    <dgm:cxn modelId="{126FEB82-4177-4C32-ADED-E462769D5F38}" type="presParOf" srcId="{3E4E0963-1515-4AA2-B820-2E6D458E4B5C}" destId="{4E24DB8B-13D0-4EB9-BDAA-6BB454ABEAF2}" srcOrd="9" destOrd="0" presId="urn:microsoft.com/office/officeart/2005/8/layout/vList4"/>
    <dgm:cxn modelId="{BD192ADA-B04A-4FA4-8AD6-B6B7CB734A66}" type="presParOf" srcId="{3E4E0963-1515-4AA2-B820-2E6D458E4B5C}" destId="{BF523E31-F7EE-4374-A275-984FDB6D00AC}" srcOrd="10" destOrd="0" presId="urn:microsoft.com/office/officeart/2005/8/layout/vList4"/>
    <dgm:cxn modelId="{10B570C0-7B06-467F-B00E-2A094E026A56}" type="presParOf" srcId="{BF523E31-F7EE-4374-A275-984FDB6D00AC}" destId="{F6C9FA9B-6D29-4C26-93C6-D690C3377DCE}" srcOrd="0" destOrd="0" presId="urn:microsoft.com/office/officeart/2005/8/layout/vList4"/>
    <dgm:cxn modelId="{54A3BAE2-EDC7-4434-8903-574DA0608B01}" type="presParOf" srcId="{BF523E31-F7EE-4374-A275-984FDB6D00AC}" destId="{47463B13-5711-47E0-8D07-C939183E5B30}" srcOrd="1" destOrd="0" presId="urn:microsoft.com/office/officeart/2005/8/layout/vList4"/>
    <dgm:cxn modelId="{CAA7339A-E0ED-47B9-B5AA-483630E59E0D}" type="presParOf" srcId="{BF523E31-F7EE-4374-A275-984FDB6D00AC}" destId="{B8A4735C-DE8E-4062-BFDE-0E04E4A09C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48BF2-D9DC-441D-B54F-F28A639454DD}" type="doc">
      <dgm:prSet loTypeId="urn:microsoft.com/office/officeart/2005/8/layout/vList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5248E-FAA8-4EC3-9DD6-F33EB969A39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общегосударственные вопросы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170,0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0C2ACCC-25AC-4E0D-9235-07FF325C781C}" type="parTrans" cxnId="{FA3F580C-EEBE-47FD-8485-0750733C284A}">
      <dgm:prSet/>
      <dgm:spPr/>
      <dgm:t>
        <a:bodyPr/>
        <a:lstStyle/>
        <a:p>
          <a:endParaRPr lang="ru-RU"/>
        </a:p>
      </dgm:t>
    </dgm:pt>
    <dgm:pt modelId="{D08B325C-74A7-4EEC-AAFB-DC5E457C40D3}" type="sibTrans" cxnId="{FA3F580C-EEBE-47FD-8485-0750733C284A}">
      <dgm:prSet/>
      <dgm:spPr/>
      <dgm:t>
        <a:bodyPr/>
        <a:lstStyle/>
        <a:p>
          <a:endParaRPr lang="ru-RU"/>
        </a:p>
      </dgm:t>
    </dgm:pt>
    <dgm:pt modelId="{944FE3C1-4D82-417F-BEDF-7C72A03866A9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нац.без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и </a:t>
          </a:r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прав.деятельность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128,0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81B03805-B027-4F21-AD18-10BE35858708}" type="parTrans" cxnId="{D748F38C-E8FF-419C-9BFA-D56FD467D214}">
      <dgm:prSet/>
      <dgm:spPr/>
      <dgm:t>
        <a:bodyPr/>
        <a:lstStyle/>
        <a:p>
          <a:endParaRPr lang="ru-RU"/>
        </a:p>
      </dgm:t>
    </dgm:pt>
    <dgm:pt modelId="{7A4869EC-8A3B-43F0-99CB-B80E2112B05F}" type="sibTrans" cxnId="{D748F38C-E8FF-419C-9BFA-D56FD467D214}">
      <dgm:prSet/>
      <dgm:spPr/>
      <dgm:t>
        <a:bodyPr/>
        <a:lstStyle/>
        <a:p>
          <a:endParaRPr lang="ru-RU"/>
        </a:p>
      </dgm:t>
    </dgm:pt>
    <dgm:pt modelId="{2391B521-0CED-45E6-91DC-65639289D06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национальная экономика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223,5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6F392D0-D8C0-442E-8CB5-5A0E4CE2304C}" type="parTrans" cxnId="{4CEFA4C4-7292-4A26-B56B-962237E48B31}">
      <dgm:prSet/>
      <dgm:spPr/>
      <dgm:t>
        <a:bodyPr/>
        <a:lstStyle/>
        <a:p>
          <a:endParaRPr lang="ru-RU"/>
        </a:p>
      </dgm:t>
    </dgm:pt>
    <dgm:pt modelId="{5328C366-1D04-4DEA-AA10-57CF20575E7C}" type="sibTrans" cxnId="{4CEFA4C4-7292-4A26-B56B-962237E48B31}">
      <dgm:prSet/>
      <dgm:spPr/>
      <dgm:t>
        <a:bodyPr/>
        <a:lstStyle/>
        <a:p>
          <a:endParaRPr lang="ru-RU"/>
        </a:p>
      </dgm:t>
    </dgm:pt>
    <dgm:pt modelId="{715D7CA1-90E5-4570-8472-4E5397224F1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ЖКХ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249,2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01F030B6-34EB-4CAC-B400-41978ECFC8BF}" type="parTrans" cxnId="{E88C4ABD-D9DA-4FCE-8975-9DFA78EDF5D9}">
      <dgm:prSet/>
      <dgm:spPr/>
      <dgm:t>
        <a:bodyPr/>
        <a:lstStyle/>
        <a:p>
          <a:endParaRPr lang="ru-RU"/>
        </a:p>
      </dgm:t>
    </dgm:pt>
    <dgm:pt modelId="{22A57863-DAFC-44A9-9189-5C83C1D298FC}" type="sibTrans" cxnId="{E88C4ABD-D9DA-4FCE-8975-9DFA78EDF5D9}">
      <dgm:prSet/>
      <dgm:spPr/>
      <dgm:t>
        <a:bodyPr/>
        <a:lstStyle/>
        <a:p>
          <a:endParaRPr lang="ru-RU"/>
        </a:p>
      </dgm:t>
    </dgm:pt>
    <dgm:pt modelId="{F1B2AFAA-5B99-4EB9-83A3-06E6181667B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охрана окружающей среды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0,8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D1AB764-35B7-40DE-96DF-783A1DA8BE32}" type="parTrans" cxnId="{F0EE61A7-90CE-4B2E-B63E-0CB7FC79C1AE}">
      <dgm:prSet/>
      <dgm:spPr/>
      <dgm:t>
        <a:bodyPr/>
        <a:lstStyle/>
        <a:p>
          <a:endParaRPr lang="ru-RU"/>
        </a:p>
      </dgm:t>
    </dgm:pt>
    <dgm:pt modelId="{A947A072-8557-4D29-BB4F-714841A7CD43}" type="sibTrans" cxnId="{F0EE61A7-90CE-4B2E-B63E-0CB7FC79C1AE}">
      <dgm:prSet/>
      <dgm:spPr/>
      <dgm:t>
        <a:bodyPr/>
        <a:lstStyle/>
        <a:p>
          <a:endParaRPr lang="ru-RU"/>
        </a:p>
      </dgm:t>
    </dgm:pt>
    <dgm:pt modelId="{DB734EB1-809C-4C8F-9EA0-69AD8F3CE36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образование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1775,8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C0DFD06-E0FE-4A20-8292-A894A811C06B}" type="parTrans" cxnId="{486544C2-29E8-48CE-9D38-32CC37A3F06E}">
      <dgm:prSet/>
      <dgm:spPr/>
      <dgm:t>
        <a:bodyPr/>
        <a:lstStyle/>
        <a:p>
          <a:endParaRPr lang="ru-RU"/>
        </a:p>
      </dgm:t>
    </dgm:pt>
    <dgm:pt modelId="{0B9ED8D1-2A39-43A8-AC47-32DEABF63A6C}" type="sibTrans" cxnId="{486544C2-29E8-48CE-9D38-32CC37A3F06E}">
      <dgm:prSet/>
      <dgm:spPr/>
      <dgm:t>
        <a:bodyPr/>
        <a:lstStyle/>
        <a:p>
          <a:endParaRPr lang="ru-RU"/>
        </a:p>
      </dgm:t>
    </dgm:pt>
    <dgm:pt modelId="{C252DA81-A517-4CF5-8A90-011C6744968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культура, кинематография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170,8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F1FD424-67A5-42AC-9A76-4FD2E93C63F1}" type="parTrans" cxnId="{05FDB003-CE53-486A-986F-B473AC1C6A11}">
      <dgm:prSet/>
      <dgm:spPr/>
      <dgm:t>
        <a:bodyPr/>
        <a:lstStyle/>
        <a:p>
          <a:endParaRPr lang="ru-RU"/>
        </a:p>
      </dgm:t>
    </dgm:pt>
    <dgm:pt modelId="{34B61C1D-C9FA-4DCC-8326-7A8B36D2730D}" type="sibTrans" cxnId="{05FDB003-CE53-486A-986F-B473AC1C6A11}">
      <dgm:prSet/>
      <dgm:spPr/>
      <dgm:t>
        <a:bodyPr/>
        <a:lstStyle/>
        <a:p>
          <a:endParaRPr lang="ru-RU"/>
        </a:p>
      </dgm:t>
    </dgm:pt>
    <dgm:pt modelId="{0340EC69-FA4D-4CFC-8A84-BB1A3A4AD47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социальная политика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256,0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E79D7F4-98CA-479C-BD55-F1ED97F66D77}" type="parTrans" cxnId="{2543C0F0-E852-4565-A046-700C31D020BD}">
      <dgm:prSet/>
      <dgm:spPr/>
      <dgm:t>
        <a:bodyPr/>
        <a:lstStyle/>
        <a:p>
          <a:endParaRPr lang="ru-RU"/>
        </a:p>
      </dgm:t>
    </dgm:pt>
    <dgm:pt modelId="{8182379B-3C37-49F3-BF01-D483F1D93E92}" type="sibTrans" cxnId="{2543C0F0-E852-4565-A046-700C31D020BD}">
      <dgm:prSet/>
      <dgm:spPr/>
      <dgm:t>
        <a:bodyPr/>
        <a:lstStyle/>
        <a:p>
          <a:endParaRPr lang="ru-RU"/>
        </a:p>
      </dgm:t>
    </dgm:pt>
    <dgm:pt modelId="{C2B177F3-318D-4912-B2F9-5FEF6AE3F55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физическая культура и спорт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133,6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E335D72-B78E-4229-9D71-A4F2DF1917FB}" type="parTrans" cxnId="{29E905B0-F98E-4F32-9912-9DE92B5C4384}">
      <dgm:prSet/>
      <dgm:spPr/>
      <dgm:t>
        <a:bodyPr/>
        <a:lstStyle/>
        <a:p>
          <a:endParaRPr lang="ru-RU"/>
        </a:p>
      </dgm:t>
    </dgm:pt>
    <dgm:pt modelId="{B1D9C115-EEAA-4B9B-A9E0-B14322193FB0}" type="sibTrans" cxnId="{29E905B0-F98E-4F32-9912-9DE92B5C4384}">
      <dgm:prSet/>
      <dgm:spPr/>
      <dgm:t>
        <a:bodyPr/>
        <a:lstStyle/>
        <a:p>
          <a:endParaRPr lang="ru-RU"/>
        </a:p>
      </dgm:t>
    </dgm:pt>
    <dgm:pt modelId="{F8220AF0-04B0-4575-9823-E29FEA7199B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средства массовой информации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3,4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62E8625-7B0D-4B96-9E01-0B33D332A55F}" type="parTrans" cxnId="{796D9F45-20DF-4457-BCB9-B9D6C9CF0928}">
      <dgm:prSet/>
      <dgm:spPr/>
      <dgm:t>
        <a:bodyPr/>
        <a:lstStyle/>
        <a:p>
          <a:endParaRPr lang="ru-RU"/>
        </a:p>
      </dgm:t>
    </dgm:pt>
    <dgm:pt modelId="{4E9B13BC-9931-4701-AEDE-3D84E0387CE4}" type="sibTrans" cxnId="{796D9F45-20DF-4457-BCB9-B9D6C9CF0928}">
      <dgm:prSet/>
      <dgm:spPr/>
      <dgm:t>
        <a:bodyPr/>
        <a:lstStyle/>
        <a:p>
          <a:endParaRPr lang="ru-RU"/>
        </a:p>
      </dgm:t>
    </dgm:pt>
    <dgm:pt modelId="{5441A107-7835-458B-A265-DF372BA8CAD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обслуживание </a:t>
          </a:r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мун.долга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0,06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33987AC-D294-4A3C-B94F-8394E96B5144}" type="parTrans" cxnId="{7B6BBF7A-5986-4B0E-A75D-922C0082E5FD}">
      <dgm:prSet/>
      <dgm:spPr/>
      <dgm:t>
        <a:bodyPr/>
        <a:lstStyle/>
        <a:p>
          <a:endParaRPr lang="ru-RU"/>
        </a:p>
      </dgm:t>
    </dgm:pt>
    <dgm:pt modelId="{900C4B38-C1C2-4ACA-82C0-27674B0E078B}" type="sibTrans" cxnId="{7B6BBF7A-5986-4B0E-A75D-922C0082E5FD}">
      <dgm:prSet/>
      <dgm:spPr/>
      <dgm:t>
        <a:bodyPr/>
        <a:lstStyle/>
        <a:p>
          <a:endParaRPr lang="ru-RU"/>
        </a:p>
      </dgm:t>
    </dgm:pt>
    <dgm:pt modelId="{835CE2CC-43C7-4BD6-800E-1F7388C83BCF}" type="pres">
      <dgm:prSet presAssocID="{6A548BF2-D9DC-441D-B54F-F28A639454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86D27-32BD-4B63-9A87-6212E81793EE}" type="pres">
      <dgm:prSet presAssocID="{50C5248E-FAA8-4EC3-9DD6-F33EB969A390}" presName="composite" presStyleCnt="0"/>
      <dgm:spPr/>
      <dgm:t>
        <a:bodyPr/>
        <a:lstStyle/>
        <a:p>
          <a:endParaRPr lang="ru-RU"/>
        </a:p>
      </dgm:t>
    </dgm:pt>
    <dgm:pt modelId="{1BDC5558-9062-49D4-B58E-B69A511BE88B}" type="pres">
      <dgm:prSet presAssocID="{50C5248E-FAA8-4EC3-9DD6-F33EB969A390}" presName="imgShp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1AB187-42DD-4C36-BF94-B9409D3521E7}" type="pres">
      <dgm:prSet presAssocID="{50C5248E-FAA8-4EC3-9DD6-F33EB969A390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F64D-D754-45DF-9CF8-549D6520DC21}" type="pres">
      <dgm:prSet presAssocID="{D08B325C-74A7-4EEC-AAFB-DC5E457C40D3}" presName="spacing" presStyleCnt="0"/>
      <dgm:spPr/>
      <dgm:t>
        <a:bodyPr/>
        <a:lstStyle/>
        <a:p>
          <a:endParaRPr lang="ru-RU"/>
        </a:p>
      </dgm:t>
    </dgm:pt>
    <dgm:pt modelId="{5149130C-F1FF-4ECC-9E2E-B36D11C73A87}" type="pres">
      <dgm:prSet presAssocID="{944FE3C1-4D82-417F-BEDF-7C72A03866A9}" presName="composite" presStyleCnt="0"/>
      <dgm:spPr/>
      <dgm:t>
        <a:bodyPr/>
        <a:lstStyle/>
        <a:p>
          <a:endParaRPr lang="ru-RU"/>
        </a:p>
      </dgm:t>
    </dgm:pt>
    <dgm:pt modelId="{EDEAF545-26FA-40D6-8B7C-E5858253BFA9}" type="pres">
      <dgm:prSet presAssocID="{944FE3C1-4D82-417F-BEDF-7C72A03866A9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C090E5A-22B9-4594-80D3-E71C42E0C15B}" type="pres">
      <dgm:prSet presAssocID="{944FE3C1-4D82-417F-BEDF-7C72A03866A9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F412-AAE7-4D9E-A2BD-2F35318ED77E}" type="pres">
      <dgm:prSet presAssocID="{7A4869EC-8A3B-43F0-99CB-B80E2112B05F}" presName="spacing" presStyleCnt="0"/>
      <dgm:spPr/>
      <dgm:t>
        <a:bodyPr/>
        <a:lstStyle/>
        <a:p>
          <a:endParaRPr lang="ru-RU"/>
        </a:p>
      </dgm:t>
    </dgm:pt>
    <dgm:pt modelId="{E4CB75B1-D908-4EA0-8DF2-A8F94D40468E}" type="pres">
      <dgm:prSet presAssocID="{2391B521-0CED-45E6-91DC-65639289D06E}" presName="composite" presStyleCnt="0"/>
      <dgm:spPr/>
      <dgm:t>
        <a:bodyPr/>
        <a:lstStyle/>
        <a:p>
          <a:endParaRPr lang="ru-RU"/>
        </a:p>
      </dgm:t>
    </dgm:pt>
    <dgm:pt modelId="{A58D5112-BF6C-4188-A4DD-DC4B58C39A6C}" type="pres">
      <dgm:prSet presAssocID="{2391B521-0CED-45E6-91DC-65639289D06E}" presName="imgShp" presStyleLbl="fgImgPlace1" presStyleIdx="2" presStyleCnt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A3FB471E-7432-4083-B0F6-8E98AA08E6D2}" type="pres">
      <dgm:prSet presAssocID="{2391B521-0CED-45E6-91DC-65639289D06E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41A5-AA56-4E90-A966-F96584DCD508}" type="pres">
      <dgm:prSet presAssocID="{5328C366-1D04-4DEA-AA10-57CF20575E7C}" presName="spacing" presStyleCnt="0"/>
      <dgm:spPr/>
      <dgm:t>
        <a:bodyPr/>
        <a:lstStyle/>
        <a:p>
          <a:endParaRPr lang="ru-RU"/>
        </a:p>
      </dgm:t>
    </dgm:pt>
    <dgm:pt modelId="{8586DA54-917E-4289-A850-22A95A8FFFDA}" type="pres">
      <dgm:prSet presAssocID="{715D7CA1-90E5-4570-8472-4E5397224F19}" presName="composite" presStyleCnt="0"/>
      <dgm:spPr/>
      <dgm:t>
        <a:bodyPr/>
        <a:lstStyle/>
        <a:p>
          <a:endParaRPr lang="ru-RU"/>
        </a:p>
      </dgm:t>
    </dgm:pt>
    <dgm:pt modelId="{BF4891D1-D186-402C-A6C9-18273921CE2C}" type="pres">
      <dgm:prSet presAssocID="{715D7CA1-90E5-4570-8472-4E5397224F19}" presName="imgShp" presStyleLbl="fgImgPlace1" presStyleIdx="3" presStyleCnt="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1C21C9D-72F6-49C2-A8AA-17010F68FFD5}" type="pres">
      <dgm:prSet presAssocID="{715D7CA1-90E5-4570-8472-4E5397224F19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0AD9-936C-4E63-9F81-E8344CBC44A1}" type="pres">
      <dgm:prSet presAssocID="{22A57863-DAFC-44A9-9189-5C83C1D298FC}" presName="spacing" presStyleCnt="0"/>
      <dgm:spPr/>
      <dgm:t>
        <a:bodyPr/>
        <a:lstStyle/>
        <a:p>
          <a:endParaRPr lang="ru-RU"/>
        </a:p>
      </dgm:t>
    </dgm:pt>
    <dgm:pt modelId="{8D9EF825-15C8-4FCC-8BD1-AF1B15E15DDD}" type="pres">
      <dgm:prSet presAssocID="{F1B2AFAA-5B99-4EB9-83A3-06E6181667B7}" presName="composite" presStyleCnt="0"/>
      <dgm:spPr/>
      <dgm:t>
        <a:bodyPr/>
        <a:lstStyle/>
        <a:p>
          <a:endParaRPr lang="ru-RU"/>
        </a:p>
      </dgm:t>
    </dgm:pt>
    <dgm:pt modelId="{FA989B22-3F7B-4996-8CD5-8B908DEAC719}" type="pres">
      <dgm:prSet presAssocID="{F1B2AFAA-5B99-4EB9-83A3-06E6181667B7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8D124E3-B31C-4092-8D38-FC98B91901AD}" type="pres">
      <dgm:prSet presAssocID="{F1B2AFAA-5B99-4EB9-83A3-06E6181667B7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AF3E5-5376-4A02-903E-23D077DE20A9}" type="pres">
      <dgm:prSet presAssocID="{A947A072-8557-4D29-BB4F-714841A7CD43}" presName="spacing" presStyleCnt="0"/>
      <dgm:spPr/>
      <dgm:t>
        <a:bodyPr/>
        <a:lstStyle/>
        <a:p>
          <a:endParaRPr lang="ru-RU"/>
        </a:p>
      </dgm:t>
    </dgm:pt>
    <dgm:pt modelId="{29FD365A-665A-4925-A92B-D9A05FF0391B}" type="pres">
      <dgm:prSet presAssocID="{DB734EB1-809C-4C8F-9EA0-69AD8F3CE36A}" presName="composite" presStyleCnt="0"/>
      <dgm:spPr/>
      <dgm:t>
        <a:bodyPr/>
        <a:lstStyle/>
        <a:p>
          <a:endParaRPr lang="ru-RU"/>
        </a:p>
      </dgm:t>
    </dgm:pt>
    <dgm:pt modelId="{22A1F2D1-2ABB-4EEC-BFB0-DF046CC9D858}" type="pres">
      <dgm:prSet presAssocID="{DB734EB1-809C-4C8F-9EA0-69AD8F3CE36A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CC54C0B-72CC-46F8-A5F8-3DA3DC106AA7}" type="pres">
      <dgm:prSet presAssocID="{DB734EB1-809C-4C8F-9EA0-69AD8F3CE36A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EA2B-D223-4437-85D0-86E7AC169028}" type="pres">
      <dgm:prSet presAssocID="{0B9ED8D1-2A39-43A8-AC47-32DEABF63A6C}" presName="spacing" presStyleCnt="0"/>
      <dgm:spPr/>
      <dgm:t>
        <a:bodyPr/>
        <a:lstStyle/>
        <a:p>
          <a:endParaRPr lang="ru-RU"/>
        </a:p>
      </dgm:t>
    </dgm:pt>
    <dgm:pt modelId="{0415E664-4090-4961-946D-BED258557DAD}" type="pres">
      <dgm:prSet presAssocID="{C252DA81-A517-4CF5-8A90-011C67449689}" presName="composite" presStyleCnt="0"/>
      <dgm:spPr/>
      <dgm:t>
        <a:bodyPr/>
        <a:lstStyle/>
        <a:p>
          <a:endParaRPr lang="ru-RU"/>
        </a:p>
      </dgm:t>
    </dgm:pt>
    <dgm:pt modelId="{E998D9E4-5DDC-4DCA-99BD-CEEBB5316C26}" type="pres">
      <dgm:prSet presAssocID="{C252DA81-A517-4CF5-8A90-011C67449689}" presName="imgShp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0796C-A161-4FF5-845B-817C193ED8C5}" type="pres">
      <dgm:prSet presAssocID="{C252DA81-A517-4CF5-8A90-011C67449689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8DD8-C357-4CC1-81C6-522E50073EED}" type="pres">
      <dgm:prSet presAssocID="{34B61C1D-C9FA-4DCC-8326-7A8B36D2730D}" presName="spacing" presStyleCnt="0"/>
      <dgm:spPr/>
      <dgm:t>
        <a:bodyPr/>
        <a:lstStyle/>
        <a:p>
          <a:endParaRPr lang="ru-RU"/>
        </a:p>
      </dgm:t>
    </dgm:pt>
    <dgm:pt modelId="{D6E7F1C7-EF17-444C-9E20-1C207EB45F92}" type="pres">
      <dgm:prSet presAssocID="{0340EC69-FA4D-4CFC-8A84-BB1A3A4AD477}" presName="composite" presStyleCnt="0"/>
      <dgm:spPr/>
      <dgm:t>
        <a:bodyPr/>
        <a:lstStyle/>
        <a:p>
          <a:endParaRPr lang="ru-RU"/>
        </a:p>
      </dgm:t>
    </dgm:pt>
    <dgm:pt modelId="{2C22ECB7-D79E-415F-9D7A-6C107E746093}" type="pres">
      <dgm:prSet presAssocID="{0340EC69-FA4D-4CFC-8A84-BB1A3A4AD477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5A998-C08D-4AE6-A072-74F6D07B3D9D}" type="pres">
      <dgm:prSet presAssocID="{0340EC69-FA4D-4CFC-8A84-BB1A3A4AD477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FBB-C6F2-4E33-AD62-C1CBD0CF3311}" type="pres">
      <dgm:prSet presAssocID="{8182379B-3C37-49F3-BF01-D483F1D93E92}" presName="spacing" presStyleCnt="0"/>
      <dgm:spPr/>
      <dgm:t>
        <a:bodyPr/>
        <a:lstStyle/>
        <a:p>
          <a:endParaRPr lang="ru-RU"/>
        </a:p>
      </dgm:t>
    </dgm:pt>
    <dgm:pt modelId="{F0DD1BD8-EEBD-49C1-A676-F2560E4560FB}" type="pres">
      <dgm:prSet presAssocID="{C2B177F3-318D-4912-B2F9-5FEF6AE3F55B}" presName="composite" presStyleCnt="0"/>
      <dgm:spPr/>
      <dgm:t>
        <a:bodyPr/>
        <a:lstStyle/>
        <a:p>
          <a:endParaRPr lang="ru-RU"/>
        </a:p>
      </dgm:t>
    </dgm:pt>
    <dgm:pt modelId="{9B61432E-E9B4-44B8-A800-1298B8C3A6F5}" type="pres">
      <dgm:prSet presAssocID="{C2B177F3-318D-4912-B2F9-5FEF6AE3F55B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97D56-CD7E-4D47-A214-70ECA97E3801}" type="pres">
      <dgm:prSet presAssocID="{C2B177F3-318D-4912-B2F9-5FEF6AE3F55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F3C8-82FD-424E-B38E-6E12D16CF948}" type="pres">
      <dgm:prSet presAssocID="{B1D9C115-EEAA-4B9B-A9E0-B14322193FB0}" presName="spacing" presStyleCnt="0"/>
      <dgm:spPr/>
      <dgm:t>
        <a:bodyPr/>
        <a:lstStyle/>
        <a:p>
          <a:endParaRPr lang="ru-RU"/>
        </a:p>
      </dgm:t>
    </dgm:pt>
    <dgm:pt modelId="{D0456A14-46CE-49F5-9BC3-BED8C9D8441C}" type="pres">
      <dgm:prSet presAssocID="{F8220AF0-04B0-4575-9823-E29FEA7199B1}" presName="composite" presStyleCnt="0"/>
      <dgm:spPr/>
      <dgm:t>
        <a:bodyPr/>
        <a:lstStyle/>
        <a:p>
          <a:endParaRPr lang="ru-RU"/>
        </a:p>
      </dgm:t>
    </dgm:pt>
    <dgm:pt modelId="{06ED81BD-D42B-4498-8497-3AB3CA29316C}" type="pres">
      <dgm:prSet presAssocID="{F8220AF0-04B0-4575-9823-E29FEA7199B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3E0BA6D-9933-4DBC-9CB5-8B6691E029E7}" type="pres">
      <dgm:prSet presAssocID="{F8220AF0-04B0-4575-9823-E29FEA7199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F5C-E741-48FB-8771-320C5DCBF7C9}" type="pres">
      <dgm:prSet presAssocID="{4E9B13BC-9931-4701-AEDE-3D84E0387CE4}" presName="spacing" presStyleCnt="0"/>
      <dgm:spPr/>
      <dgm:t>
        <a:bodyPr/>
        <a:lstStyle/>
        <a:p>
          <a:endParaRPr lang="ru-RU"/>
        </a:p>
      </dgm:t>
    </dgm:pt>
    <dgm:pt modelId="{74803601-14AF-4274-9DE0-A06E0E0D37E4}" type="pres">
      <dgm:prSet presAssocID="{5441A107-7835-458B-A265-DF372BA8CAD2}" presName="composite" presStyleCnt="0"/>
      <dgm:spPr/>
      <dgm:t>
        <a:bodyPr/>
        <a:lstStyle/>
        <a:p>
          <a:endParaRPr lang="ru-RU"/>
        </a:p>
      </dgm:t>
    </dgm:pt>
    <dgm:pt modelId="{28ACFB1E-63F5-44B0-8EDB-8F50A160F7FF}" type="pres">
      <dgm:prSet presAssocID="{5441A107-7835-458B-A265-DF372BA8CAD2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5D838DEC-A6FB-44B3-BD96-30B1F26EC217}" type="pres">
      <dgm:prSet presAssocID="{5441A107-7835-458B-A265-DF372BA8CAD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AAF2C-7C5B-4BFE-A550-B61D4AD8C2DC}" type="presOf" srcId="{6A548BF2-D9DC-441D-B54F-F28A639454DD}" destId="{835CE2CC-43C7-4BD6-800E-1F7388C83BCF}" srcOrd="0" destOrd="0" presId="urn:microsoft.com/office/officeart/2005/8/layout/vList3"/>
    <dgm:cxn modelId="{FA3F580C-EEBE-47FD-8485-0750733C284A}" srcId="{6A548BF2-D9DC-441D-B54F-F28A639454DD}" destId="{50C5248E-FAA8-4EC3-9DD6-F33EB969A390}" srcOrd="0" destOrd="0" parTransId="{60C2ACCC-25AC-4E0D-9235-07FF325C781C}" sibTransId="{D08B325C-74A7-4EEC-AAFB-DC5E457C40D3}"/>
    <dgm:cxn modelId="{8795E80B-EF57-44EF-B0AA-CF4E963C6796}" type="presOf" srcId="{50C5248E-FAA8-4EC3-9DD6-F33EB969A390}" destId="{A01AB187-42DD-4C36-BF94-B9409D3521E7}" srcOrd="0" destOrd="0" presId="urn:microsoft.com/office/officeart/2005/8/layout/vList3"/>
    <dgm:cxn modelId="{D748F38C-E8FF-419C-9BFA-D56FD467D214}" srcId="{6A548BF2-D9DC-441D-B54F-F28A639454DD}" destId="{944FE3C1-4D82-417F-BEDF-7C72A03866A9}" srcOrd="1" destOrd="0" parTransId="{81B03805-B027-4F21-AD18-10BE35858708}" sibTransId="{7A4869EC-8A3B-43F0-99CB-B80E2112B05F}"/>
    <dgm:cxn modelId="{05FDB003-CE53-486A-986F-B473AC1C6A11}" srcId="{6A548BF2-D9DC-441D-B54F-F28A639454DD}" destId="{C252DA81-A517-4CF5-8A90-011C67449689}" srcOrd="6" destOrd="0" parTransId="{6F1FD424-67A5-42AC-9A76-4FD2E93C63F1}" sibTransId="{34B61C1D-C9FA-4DCC-8326-7A8B36D2730D}"/>
    <dgm:cxn modelId="{486544C2-29E8-48CE-9D38-32CC37A3F06E}" srcId="{6A548BF2-D9DC-441D-B54F-F28A639454DD}" destId="{DB734EB1-809C-4C8F-9EA0-69AD8F3CE36A}" srcOrd="5" destOrd="0" parTransId="{CC0DFD06-E0FE-4A20-8292-A894A811C06B}" sibTransId="{0B9ED8D1-2A39-43A8-AC47-32DEABF63A6C}"/>
    <dgm:cxn modelId="{E88C4ABD-D9DA-4FCE-8975-9DFA78EDF5D9}" srcId="{6A548BF2-D9DC-441D-B54F-F28A639454DD}" destId="{715D7CA1-90E5-4570-8472-4E5397224F19}" srcOrd="3" destOrd="0" parTransId="{01F030B6-34EB-4CAC-B400-41978ECFC8BF}" sibTransId="{22A57863-DAFC-44A9-9189-5C83C1D298FC}"/>
    <dgm:cxn modelId="{96A9C6BF-F701-4D1A-AD86-0B6D8521EF82}" type="presOf" srcId="{C2B177F3-318D-4912-B2F9-5FEF6AE3F55B}" destId="{00497D56-CD7E-4D47-A214-70ECA97E3801}" srcOrd="0" destOrd="0" presId="urn:microsoft.com/office/officeart/2005/8/layout/vList3"/>
    <dgm:cxn modelId="{11E11912-5498-4DDD-9E7B-A6AEACB8A4FE}" type="presOf" srcId="{5441A107-7835-458B-A265-DF372BA8CAD2}" destId="{5D838DEC-A6FB-44B3-BD96-30B1F26EC217}" srcOrd="0" destOrd="0" presId="urn:microsoft.com/office/officeart/2005/8/layout/vList3"/>
    <dgm:cxn modelId="{624044F1-EF6C-468D-9ED4-A7F898C3AE85}" type="presOf" srcId="{2391B521-0CED-45E6-91DC-65639289D06E}" destId="{A3FB471E-7432-4083-B0F6-8E98AA08E6D2}" srcOrd="0" destOrd="0" presId="urn:microsoft.com/office/officeart/2005/8/layout/vList3"/>
    <dgm:cxn modelId="{8CD77957-A9B6-4BCB-9A1C-47C26B3EB51B}" type="presOf" srcId="{944FE3C1-4D82-417F-BEDF-7C72A03866A9}" destId="{DC090E5A-22B9-4594-80D3-E71C42E0C15B}" srcOrd="0" destOrd="0" presId="urn:microsoft.com/office/officeart/2005/8/layout/vList3"/>
    <dgm:cxn modelId="{2543C0F0-E852-4565-A046-700C31D020BD}" srcId="{6A548BF2-D9DC-441D-B54F-F28A639454DD}" destId="{0340EC69-FA4D-4CFC-8A84-BB1A3A4AD477}" srcOrd="7" destOrd="0" parTransId="{6E79D7F4-98CA-479C-BD55-F1ED97F66D77}" sibTransId="{8182379B-3C37-49F3-BF01-D483F1D93E92}"/>
    <dgm:cxn modelId="{6E97DFF8-8DBF-4EC9-989B-C68FD9936DA4}" type="presOf" srcId="{F1B2AFAA-5B99-4EB9-83A3-06E6181667B7}" destId="{38D124E3-B31C-4092-8D38-FC98B91901AD}" srcOrd="0" destOrd="0" presId="urn:microsoft.com/office/officeart/2005/8/layout/vList3"/>
    <dgm:cxn modelId="{6AEECB40-289E-44E5-B463-A167B0134881}" type="presOf" srcId="{F8220AF0-04B0-4575-9823-E29FEA7199B1}" destId="{83E0BA6D-9933-4DBC-9CB5-8B6691E029E7}" srcOrd="0" destOrd="0" presId="urn:microsoft.com/office/officeart/2005/8/layout/vList3"/>
    <dgm:cxn modelId="{4CEFA4C4-7292-4A26-B56B-962237E48B31}" srcId="{6A548BF2-D9DC-441D-B54F-F28A639454DD}" destId="{2391B521-0CED-45E6-91DC-65639289D06E}" srcOrd="2" destOrd="0" parTransId="{E6F392D0-D8C0-442E-8CB5-5A0E4CE2304C}" sibTransId="{5328C366-1D04-4DEA-AA10-57CF20575E7C}"/>
    <dgm:cxn modelId="{7B6BBF7A-5986-4B0E-A75D-922C0082E5FD}" srcId="{6A548BF2-D9DC-441D-B54F-F28A639454DD}" destId="{5441A107-7835-458B-A265-DF372BA8CAD2}" srcOrd="10" destOrd="0" parTransId="{133987AC-D294-4A3C-B94F-8394E96B5144}" sibTransId="{900C4B38-C1C2-4ACA-82C0-27674B0E078B}"/>
    <dgm:cxn modelId="{29E905B0-F98E-4F32-9912-9DE92B5C4384}" srcId="{6A548BF2-D9DC-441D-B54F-F28A639454DD}" destId="{C2B177F3-318D-4912-B2F9-5FEF6AE3F55B}" srcOrd="8" destOrd="0" parTransId="{EE335D72-B78E-4229-9D71-A4F2DF1917FB}" sibTransId="{B1D9C115-EEAA-4B9B-A9E0-B14322193FB0}"/>
    <dgm:cxn modelId="{428CB88D-7D22-4B80-B53A-41BF7918E9F9}" type="presOf" srcId="{C252DA81-A517-4CF5-8A90-011C67449689}" destId="{2A00796C-A161-4FF5-845B-817C193ED8C5}" srcOrd="0" destOrd="0" presId="urn:microsoft.com/office/officeart/2005/8/layout/vList3"/>
    <dgm:cxn modelId="{E2C72390-9EEB-4A71-AE99-0E1F648E6DBF}" type="presOf" srcId="{0340EC69-FA4D-4CFC-8A84-BB1A3A4AD477}" destId="{1E15A998-C08D-4AE6-A072-74F6D07B3D9D}" srcOrd="0" destOrd="0" presId="urn:microsoft.com/office/officeart/2005/8/layout/vList3"/>
    <dgm:cxn modelId="{796D9F45-20DF-4457-BCB9-B9D6C9CF0928}" srcId="{6A548BF2-D9DC-441D-B54F-F28A639454DD}" destId="{F8220AF0-04B0-4575-9823-E29FEA7199B1}" srcOrd="9" destOrd="0" parTransId="{662E8625-7B0D-4B96-9E01-0B33D332A55F}" sibTransId="{4E9B13BC-9931-4701-AEDE-3D84E0387CE4}"/>
    <dgm:cxn modelId="{3D149967-FD24-4B1C-A7A8-922F17BE7B88}" type="presOf" srcId="{DB734EB1-809C-4C8F-9EA0-69AD8F3CE36A}" destId="{BCC54C0B-72CC-46F8-A5F8-3DA3DC106AA7}" srcOrd="0" destOrd="0" presId="urn:microsoft.com/office/officeart/2005/8/layout/vList3"/>
    <dgm:cxn modelId="{C2778144-7082-486E-A12F-B7F63C079BC2}" type="presOf" srcId="{715D7CA1-90E5-4570-8472-4E5397224F19}" destId="{41C21C9D-72F6-49C2-A8AA-17010F68FFD5}" srcOrd="0" destOrd="0" presId="urn:microsoft.com/office/officeart/2005/8/layout/vList3"/>
    <dgm:cxn modelId="{F0EE61A7-90CE-4B2E-B63E-0CB7FC79C1AE}" srcId="{6A548BF2-D9DC-441D-B54F-F28A639454DD}" destId="{F1B2AFAA-5B99-4EB9-83A3-06E6181667B7}" srcOrd="4" destOrd="0" parTransId="{1D1AB764-35B7-40DE-96DF-783A1DA8BE32}" sibTransId="{A947A072-8557-4D29-BB4F-714841A7CD43}"/>
    <dgm:cxn modelId="{A6464F4B-0287-4C1F-BA58-78C3F7078CF5}" type="presParOf" srcId="{835CE2CC-43C7-4BD6-800E-1F7388C83BCF}" destId="{33B86D27-32BD-4B63-9A87-6212E81793EE}" srcOrd="0" destOrd="0" presId="urn:microsoft.com/office/officeart/2005/8/layout/vList3"/>
    <dgm:cxn modelId="{FE219C25-FEF3-4A56-838C-E6234ACCBEE1}" type="presParOf" srcId="{33B86D27-32BD-4B63-9A87-6212E81793EE}" destId="{1BDC5558-9062-49D4-B58E-B69A511BE88B}" srcOrd="0" destOrd="0" presId="urn:microsoft.com/office/officeart/2005/8/layout/vList3"/>
    <dgm:cxn modelId="{7A7F3048-5A86-4EB3-BFDA-E57DDA58CF34}" type="presParOf" srcId="{33B86D27-32BD-4B63-9A87-6212E81793EE}" destId="{A01AB187-42DD-4C36-BF94-B9409D3521E7}" srcOrd="1" destOrd="0" presId="urn:microsoft.com/office/officeart/2005/8/layout/vList3"/>
    <dgm:cxn modelId="{82B1BDF6-A33F-429E-A3DC-3EB745677891}" type="presParOf" srcId="{835CE2CC-43C7-4BD6-800E-1F7388C83BCF}" destId="{298AF64D-D754-45DF-9CF8-549D6520DC21}" srcOrd="1" destOrd="0" presId="urn:microsoft.com/office/officeart/2005/8/layout/vList3"/>
    <dgm:cxn modelId="{89D5043E-494C-4777-90A2-11006978B5A6}" type="presParOf" srcId="{835CE2CC-43C7-4BD6-800E-1F7388C83BCF}" destId="{5149130C-F1FF-4ECC-9E2E-B36D11C73A87}" srcOrd="2" destOrd="0" presId="urn:microsoft.com/office/officeart/2005/8/layout/vList3"/>
    <dgm:cxn modelId="{F2691CB6-07B5-47CF-9402-D57B895693FF}" type="presParOf" srcId="{5149130C-F1FF-4ECC-9E2E-B36D11C73A87}" destId="{EDEAF545-26FA-40D6-8B7C-E5858253BFA9}" srcOrd="0" destOrd="0" presId="urn:microsoft.com/office/officeart/2005/8/layout/vList3"/>
    <dgm:cxn modelId="{A6B661C2-2E5E-4DA8-9ECE-56AB6A7E78B2}" type="presParOf" srcId="{5149130C-F1FF-4ECC-9E2E-B36D11C73A87}" destId="{DC090E5A-22B9-4594-80D3-E71C42E0C15B}" srcOrd="1" destOrd="0" presId="urn:microsoft.com/office/officeart/2005/8/layout/vList3"/>
    <dgm:cxn modelId="{83CB62CB-74EE-41D9-8828-7C42893AD5B8}" type="presParOf" srcId="{835CE2CC-43C7-4BD6-800E-1F7388C83BCF}" destId="{0CB7F412-AAE7-4D9E-A2BD-2F35318ED77E}" srcOrd="3" destOrd="0" presId="urn:microsoft.com/office/officeart/2005/8/layout/vList3"/>
    <dgm:cxn modelId="{34A99ABB-052D-488F-956F-E470D1084094}" type="presParOf" srcId="{835CE2CC-43C7-4BD6-800E-1F7388C83BCF}" destId="{E4CB75B1-D908-4EA0-8DF2-A8F94D40468E}" srcOrd="4" destOrd="0" presId="urn:microsoft.com/office/officeart/2005/8/layout/vList3"/>
    <dgm:cxn modelId="{D10325B4-9739-48C3-8A68-8C4B05C133BF}" type="presParOf" srcId="{E4CB75B1-D908-4EA0-8DF2-A8F94D40468E}" destId="{A58D5112-BF6C-4188-A4DD-DC4B58C39A6C}" srcOrd="0" destOrd="0" presId="urn:microsoft.com/office/officeart/2005/8/layout/vList3"/>
    <dgm:cxn modelId="{A0CCAAD0-EF02-42FF-A5C3-06E08727FF25}" type="presParOf" srcId="{E4CB75B1-D908-4EA0-8DF2-A8F94D40468E}" destId="{A3FB471E-7432-4083-B0F6-8E98AA08E6D2}" srcOrd="1" destOrd="0" presId="urn:microsoft.com/office/officeart/2005/8/layout/vList3"/>
    <dgm:cxn modelId="{69E54439-C260-43C3-90DF-33839543390C}" type="presParOf" srcId="{835CE2CC-43C7-4BD6-800E-1F7388C83BCF}" destId="{C1DB41A5-AA56-4E90-A966-F96584DCD508}" srcOrd="5" destOrd="0" presId="urn:microsoft.com/office/officeart/2005/8/layout/vList3"/>
    <dgm:cxn modelId="{8314FC42-19B9-4F37-BAAA-E68E6E07A04A}" type="presParOf" srcId="{835CE2CC-43C7-4BD6-800E-1F7388C83BCF}" destId="{8586DA54-917E-4289-A850-22A95A8FFFDA}" srcOrd="6" destOrd="0" presId="urn:microsoft.com/office/officeart/2005/8/layout/vList3"/>
    <dgm:cxn modelId="{4268746E-57C1-4771-AB4E-9874DDD01C45}" type="presParOf" srcId="{8586DA54-917E-4289-A850-22A95A8FFFDA}" destId="{BF4891D1-D186-402C-A6C9-18273921CE2C}" srcOrd="0" destOrd="0" presId="urn:microsoft.com/office/officeart/2005/8/layout/vList3"/>
    <dgm:cxn modelId="{E6A29115-686E-428A-AFF4-08BF68C78AD5}" type="presParOf" srcId="{8586DA54-917E-4289-A850-22A95A8FFFDA}" destId="{41C21C9D-72F6-49C2-A8AA-17010F68FFD5}" srcOrd="1" destOrd="0" presId="urn:microsoft.com/office/officeart/2005/8/layout/vList3"/>
    <dgm:cxn modelId="{1B9582D2-2860-4B52-BD60-7CD0AA7C329B}" type="presParOf" srcId="{835CE2CC-43C7-4BD6-800E-1F7388C83BCF}" destId="{4E640AD9-936C-4E63-9F81-E8344CBC44A1}" srcOrd="7" destOrd="0" presId="urn:microsoft.com/office/officeart/2005/8/layout/vList3"/>
    <dgm:cxn modelId="{1D9AC550-CDF4-4A21-8001-5D7E60616A16}" type="presParOf" srcId="{835CE2CC-43C7-4BD6-800E-1F7388C83BCF}" destId="{8D9EF825-15C8-4FCC-8BD1-AF1B15E15DDD}" srcOrd="8" destOrd="0" presId="urn:microsoft.com/office/officeart/2005/8/layout/vList3"/>
    <dgm:cxn modelId="{A6FA756B-CEBA-4EBB-B3C8-653FF68FA2C6}" type="presParOf" srcId="{8D9EF825-15C8-4FCC-8BD1-AF1B15E15DDD}" destId="{FA989B22-3F7B-4996-8CD5-8B908DEAC719}" srcOrd="0" destOrd="0" presId="urn:microsoft.com/office/officeart/2005/8/layout/vList3"/>
    <dgm:cxn modelId="{D7DFAAB3-CEA8-4E6C-96C9-1E5A1CA699EC}" type="presParOf" srcId="{8D9EF825-15C8-4FCC-8BD1-AF1B15E15DDD}" destId="{38D124E3-B31C-4092-8D38-FC98B91901AD}" srcOrd="1" destOrd="0" presId="urn:microsoft.com/office/officeart/2005/8/layout/vList3"/>
    <dgm:cxn modelId="{5C6F0747-03F1-483B-81DC-1862D284BE14}" type="presParOf" srcId="{835CE2CC-43C7-4BD6-800E-1F7388C83BCF}" destId="{F9FAF3E5-5376-4A02-903E-23D077DE20A9}" srcOrd="9" destOrd="0" presId="urn:microsoft.com/office/officeart/2005/8/layout/vList3"/>
    <dgm:cxn modelId="{E05DE20A-FC7F-43E7-8A4D-EE135EBA7F51}" type="presParOf" srcId="{835CE2CC-43C7-4BD6-800E-1F7388C83BCF}" destId="{29FD365A-665A-4925-A92B-D9A05FF0391B}" srcOrd="10" destOrd="0" presId="urn:microsoft.com/office/officeart/2005/8/layout/vList3"/>
    <dgm:cxn modelId="{B36DB5EB-222A-4C86-AB1C-F74BD2E1BBBB}" type="presParOf" srcId="{29FD365A-665A-4925-A92B-D9A05FF0391B}" destId="{22A1F2D1-2ABB-4EEC-BFB0-DF046CC9D858}" srcOrd="0" destOrd="0" presId="urn:microsoft.com/office/officeart/2005/8/layout/vList3"/>
    <dgm:cxn modelId="{F72406F8-515F-4599-9509-8460DFC4204B}" type="presParOf" srcId="{29FD365A-665A-4925-A92B-D9A05FF0391B}" destId="{BCC54C0B-72CC-46F8-A5F8-3DA3DC106AA7}" srcOrd="1" destOrd="0" presId="urn:microsoft.com/office/officeart/2005/8/layout/vList3"/>
    <dgm:cxn modelId="{EC6CDCC7-D0F7-4E03-B784-8E58F53CA2D2}" type="presParOf" srcId="{835CE2CC-43C7-4BD6-800E-1F7388C83BCF}" destId="{4862EA2B-D223-4437-85D0-86E7AC169028}" srcOrd="11" destOrd="0" presId="urn:microsoft.com/office/officeart/2005/8/layout/vList3"/>
    <dgm:cxn modelId="{8E7D71C4-E459-4A6F-872D-543997BFBD27}" type="presParOf" srcId="{835CE2CC-43C7-4BD6-800E-1F7388C83BCF}" destId="{0415E664-4090-4961-946D-BED258557DAD}" srcOrd="12" destOrd="0" presId="urn:microsoft.com/office/officeart/2005/8/layout/vList3"/>
    <dgm:cxn modelId="{667D91E9-501A-4C21-ADFB-770F646EEBC8}" type="presParOf" srcId="{0415E664-4090-4961-946D-BED258557DAD}" destId="{E998D9E4-5DDC-4DCA-99BD-CEEBB5316C26}" srcOrd="0" destOrd="0" presId="urn:microsoft.com/office/officeart/2005/8/layout/vList3"/>
    <dgm:cxn modelId="{92049F16-597C-41E9-B9B8-EFE21E4B1DDF}" type="presParOf" srcId="{0415E664-4090-4961-946D-BED258557DAD}" destId="{2A00796C-A161-4FF5-845B-817C193ED8C5}" srcOrd="1" destOrd="0" presId="urn:microsoft.com/office/officeart/2005/8/layout/vList3"/>
    <dgm:cxn modelId="{8911D035-FA54-485A-A6AD-FC4E4343E690}" type="presParOf" srcId="{835CE2CC-43C7-4BD6-800E-1F7388C83BCF}" destId="{57658DD8-C357-4CC1-81C6-522E50073EED}" srcOrd="13" destOrd="0" presId="urn:microsoft.com/office/officeart/2005/8/layout/vList3"/>
    <dgm:cxn modelId="{E935DD31-8A82-4F2E-A4F0-28E526687524}" type="presParOf" srcId="{835CE2CC-43C7-4BD6-800E-1F7388C83BCF}" destId="{D6E7F1C7-EF17-444C-9E20-1C207EB45F92}" srcOrd="14" destOrd="0" presId="urn:microsoft.com/office/officeart/2005/8/layout/vList3"/>
    <dgm:cxn modelId="{52C3F821-FF45-4C7A-B18C-E2E8ACD69894}" type="presParOf" srcId="{D6E7F1C7-EF17-444C-9E20-1C207EB45F92}" destId="{2C22ECB7-D79E-415F-9D7A-6C107E746093}" srcOrd="0" destOrd="0" presId="urn:microsoft.com/office/officeart/2005/8/layout/vList3"/>
    <dgm:cxn modelId="{A77A0023-50DF-4CE7-AF2D-DEF148B759F2}" type="presParOf" srcId="{D6E7F1C7-EF17-444C-9E20-1C207EB45F92}" destId="{1E15A998-C08D-4AE6-A072-74F6D07B3D9D}" srcOrd="1" destOrd="0" presId="urn:microsoft.com/office/officeart/2005/8/layout/vList3"/>
    <dgm:cxn modelId="{A3FD0EC6-DA43-4627-9C58-0C587C7FED35}" type="presParOf" srcId="{835CE2CC-43C7-4BD6-800E-1F7388C83BCF}" destId="{2D03DFBB-C6F2-4E33-AD62-C1CBD0CF3311}" srcOrd="15" destOrd="0" presId="urn:microsoft.com/office/officeart/2005/8/layout/vList3"/>
    <dgm:cxn modelId="{5CB3DD97-975A-473F-99ED-99CB5C1A907A}" type="presParOf" srcId="{835CE2CC-43C7-4BD6-800E-1F7388C83BCF}" destId="{F0DD1BD8-EEBD-49C1-A676-F2560E4560FB}" srcOrd="16" destOrd="0" presId="urn:microsoft.com/office/officeart/2005/8/layout/vList3"/>
    <dgm:cxn modelId="{B6D6AB2D-A713-4919-8665-98B05D2F2D33}" type="presParOf" srcId="{F0DD1BD8-EEBD-49C1-A676-F2560E4560FB}" destId="{9B61432E-E9B4-44B8-A800-1298B8C3A6F5}" srcOrd="0" destOrd="0" presId="urn:microsoft.com/office/officeart/2005/8/layout/vList3"/>
    <dgm:cxn modelId="{A80607F9-BD4C-491F-80DA-E001733DA277}" type="presParOf" srcId="{F0DD1BD8-EEBD-49C1-A676-F2560E4560FB}" destId="{00497D56-CD7E-4D47-A214-70ECA97E3801}" srcOrd="1" destOrd="0" presId="urn:microsoft.com/office/officeart/2005/8/layout/vList3"/>
    <dgm:cxn modelId="{1DAE4D0E-D91B-4857-BD68-A622C8A34966}" type="presParOf" srcId="{835CE2CC-43C7-4BD6-800E-1F7388C83BCF}" destId="{D86FF3C8-82FD-424E-B38E-6E12D16CF948}" srcOrd="17" destOrd="0" presId="urn:microsoft.com/office/officeart/2005/8/layout/vList3"/>
    <dgm:cxn modelId="{0F61C52E-64D7-4AA6-AB58-883DA3D2E28C}" type="presParOf" srcId="{835CE2CC-43C7-4BD6-800E-1F7388C83BCF}" destId="{D0456A14-46CE-49F5-9BC3-BED8C9D8441C}" srcOrd="18" destOrd="0" presId="urn:microsoft.com/office/officeart/2005/8/layout/vList3"/>
    <dgm:cxn modelId="{B27D0051-29CA-430B-AB8C-BC3C1A25FBA0}" type="presParOf" srcId="{D0456A14-46CE-49F5-9BC3-BED8C9D8441C}" destId="{06ED81BD-D42B-4498-8497-3AB3CA29316C}" srcOrd="0" destOrd="0" presId="urn:microsoft.com/office/officeart/2005/8/layout/vList3"/>
    <dgm:cxn modelId="{B3C94219-2DAE-4EE8-8234-A55ACD7BAC67}" type="presParOf" srcId="{D0456A14-46CE-49F5-9BC3-BED8C9D8441C}" destId="{83E0BA6D-9933-4DBC-9CB5-8B6691E029E7}" srcOrd="1" destOrd="0" presId="urn:microsoft.com/office/officeart/2005/8/layout/vList3"/>
    <dgm:cxn modelId="{9997161B-740E-4248-B484-694FF8088EFF}" type="presParOf" srcId="{835CE2CC-43C7-4BD6-800E-1F7388C83BCF}" destId="{D3715F5C-E741-48FB-8771-320C5DCBF7C9}" srcOrd="19" destOrd="0" presId="urn:microsoft.com/office/officeart/2005/8/layout/vList3"/>
    <dgm:cxn modelId="{A9B2E227-CE5C-4139-8F78-66E8C46318EB}" type="presParOf" srcId="{835CE2CC-43C7-4BD6-800E-1F7388C83BCF}" destId="{74803601-14AF-4274-9DE0-A06E0E0D37E4}" srcOrd="20" destOrd="0" presId="urn:microsoft.com/office/officeart/2005/8/layout/vList3"/>
    <dgm:cxn modelId="{6497A68A-D1DD-408C-AB21-35F0FE0C131B}" type="presParOf" srcId="{74803601-14AF-4274-9DE0-A06E0E0D37E4}" destId="{28ACFB1E-63F5-44B0-8EDB-8F50A160F7FF}" srcOrd="0" destOrd="0" presId="urn:microsoft.com/office/officeart/2005/8/layout/vList3"/>
    <dgm:cxn modelId="{50AA1B5D-3C04-4A10-9378-B12C095C144D}" type="presParOf" srcId="{74803601-14AF-4274-9DE0-A06E0E0D37E4}" destId="{5D838DEC-A6FB-44B3-BD96-30B1F26EC2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052C0-7E86-49E5-A4BE-1D33E6686FE7}" type="doc">
      <dgm:prSet loTypeId="urn:microsoft.com/office/officeart/2005/8/layout/chevron2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FB63DA-BDF9-4CEF-BB1B-B0D78C78992E}">
      <dgm:prSet phldrT="[Текст]" custT="1"/>
      <dgm:spPr/>
      <dgm:t>
        <a:bodyPr/>
        <a:lstStyle/>
        <a:p>
          <a:r>
            <a:rPr lang="ru-RU" sz="170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2521,2</a:t>
          </a:r>
        </a:p>
      </dgm:t>
    </dgm:pt>
    <dgm:pt modelId="{B6C770FC-516D-413B-9420-D29668822B27}" type="parTrans" cxnId="{E98021FF-E850-4BC5-8227-F9B4F9755F55}">
      <dgm:prSet/>
      <dgm:spPr/>
      <dgm:t>
        <a:bodyPr/>
        <a:lstStyle/>
        <a:p>
          <a:endParaRPr lang="ru-RU"/>
        </a:p>
      </dgm:t>
    </dgm:pt>
    <dgm:pt modelId="{D7EF54DB-A893-4A8D-BCD3-70E9F89C6B52}" type="sibTrans" cxnId="{E98021FF-E850-4BC5-8227-F9B4F9755F55}">
      <dgm:prSet/>
      <dgm:spPr/>
      <dgm:t>
        <a:bodyPr/>
        <a:lstStyle/>
        <a:p>
          <a:endParaRPr lang="ru-RU"/>
        </a:p>
      </dgm:t>
    </dgm:pt>
    <dgm:pt modelId="{E7FFECAB-5470-4317-B5B0-A4A08CFB885E}">
      <dgm:prSet phldrT="[Текст]"/>
      <dgm:spPr/>
      <dgm:t>
        <a:bodyPr/>
        <a:lstStyle/>
        <a:p>
          <a:r>
            <a:rPr lang="ru-RU" dirty="0" smtClean="0"/>
            <a:t>г. Березовский – 81,0%</a:t>
          </a:r>
          <a:endParaRPr lang="ru-RU" dirty="0"/>
        </a:p>
      </dgm:t>
    </dgm:pt>
    <dgm:pt modelId="{BA9B12F6-B326-4AB2-93DC-FDC03F439776}" type="parTrans" cxnId="{4A4BF3B5-6373-4098-92FA-F87C34C70511}">
      <dgm:prSet/>
      <dgm:spPr/>
      <dgm:t>
        <a:bodyPr/>
        <a:lstStyle/>
        <a:p>
          <a:endParaRPr lang="ru-RU"/>
        </a:p>
      </dgm:t>
    </dgm:pt>
    <dgm:pt modelId="{2F4AAC07-ED91-4EC5-BEF0-7DE4D21CDCAB}" type="sibTrans" cxnId="{4A4BF3B5-6373-4098-92FA-F87C34C70511}">
      <dgm:prSet/>
      <dgm:spPr/>
      <dgm:t>
        <a:bodyPr/>
        <a:lstStyle/>
        <a:p>
          <a:endParaRPr lang="ru-RU"/>
        </a:p>
      </dgm:t>
    </dgm:pt>
    <dgm:pt modelId="{8ACC7D93-27C2-4B4A-A786-D3DF606948F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246,5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D2F4F92-B8C5-4E06-8311-343FFEC9BAA5}" type="parTrans" cxnId="{9E72FAA5-057E-45F7-983A-CBE7D4F77B11}">
      <dgm:prSet/>
      <dgm:spPr/>
      <dgm:t>
        <a:bodyPr/>
        <a:lstStyle/>
        <a:p>
          <a:endParaRPr lang="ru-RU"/>
        </a:p>
      </dgm:t>
    </dgm:pt>
    <dgm:pt modelId="{6DD71B5C-0AA5-4829-A473-FCE599226F0D}" type="sibTrans" cxnId="{9E72FAA5-057E-45F7-983A-CBE7D4F77B11}">
      <dgm:prSet/>
      <dgm:spPr/>
      <dgm:t>
        <a:bodyPr/>
        <a:lstStyle/>
        <a:p>
          <a:endParaRPr lang="ru-RU"/>
        </a:p>
      </dgm:t>
    </dgm:pt>
    <dgm:pt modelId="{A5347D53-E0B4-48DD-AC45-AE8403ED3A26}">
      <dgm:prSet phldrT="[Текст]"/>
      <dgm:spPr/>
      <dgm:t>
        <a:bodyPr/>
        <a:lstStyle/>
        <a:p>
          <a:r>
            <a:rPr lang="ru-RU" dirty="0" smtClean="0"/>
            <a:t>п. Монетный – 7,9%</a:t>
          </a:r>
          <a:endParaRPr lang="ru-RU" dirty="0"/>
        </a:p>
      </dgm:t>
    </dgm:pt>
    <dgm:pt modelId="{1D635D09-68E5-407B-A770-4C8E85995906}" type="parTrans" cxnId="{5D2E9C8C-828A-4989-B25B-573E02A86444}">
      <dgm:prSet/>
      <dgm:spPr/>
      <dgm:t>
        <a:bodyPr/>
        <a:lstStyle/>
        <a:p>
          <a:endParaRPr lang="ru-RU"/>
        </a:p>
      </dgm:t>
    </dgm:pt>
    <dgm:pt modelId="{4583C787-A5CE-4F2D-92EC-9BF67CCC908F}" type="sibTrans" cxnId="{5D2E9C8C-828A-4989-B25B-573E02A86444}">
      <dgm:prSet/>
      <dgm:spPr/>
      <dgm:t>
        <a:bodyPr/>
        <a:lstStyle/>
        <a:p>
          <a:endParaRPr lang="ru-RU"/>
        </a:p>
      </dgm:t>
    </dgm:pt>
    <dgm:pt modelId="{2DED0FE4-A87A-4A95-88FF-9EC6EEEB0CD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90,6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418D3031-5327-407A-8C96-483B0D1827AB}" type="parTrans" cxnId="{B633DF8D-222D-4D4B-ABB5-D2A78ABDC718}">
      <dgm:prSet/>
      <dgm:spPr/>
      <dgm:t>
        <a:bodyPr/>
        <a:lstStyle/>
        <a:p>
          <a:endParaRPr lang="ru-RU"/>
        </a:p>
      </dgm:t>
    </dgm:pt>
    <dgm:pt modelId="{942109BF-0840-44EF-8E71-3D60FCD4FF34}" type="sibTrans" cxnId="{B633DF8D-222D-4D4B-ABB5-D2A78ABDC718}">
      <dgm:prSet/>
      <dgm:spPr/>
      <dgm:t>
        <a:bodyPr/>
        <a:lstStyle/>
        <a:p>
          <a:endParaRPr lang="ru-RU"/>
        </a:p>
      </dgm:t>
    </dgm:pt>
    <dgm:pt modelId="{C6625C10-F5F6-4848-876E-AC35E45A53B9}">
      <dgm:prSet phldrT="[Текст]"/>
      <dgm:spPr/>
      <dgm:t>
        <a:bodyPr/>
        <a:lstStyle/>
        <a:p>
          <a:r>
            <a:rPr lang="ru-RU" dirty="0" smtClean="0"/>
            <a:t>п. Лосиный – 2,9%</a:t>
          </a:r>
          <a:endParaRPr lang="ru-RU" dirty="0"/>
        </a:p>
      </dgm:t>
    </dgm:pt>
    <dgm:pt modelId="{08E60F92-B911-4302-A495-C4AC6E2618F4}" type="parTrans" cxnId="{DAE63490-473D-44EA-AEEE-F9289860433B}">
      <dgm:prSet/>
      <dgm:spPr/>
      <dgm:t>
        <a:bodyPr/>
        <a:lstStyle/>
        <a:p>
          <a:endParaRPr lang="ru-RU"/>
        </a:p>
      </dgm:t>
    </dgm:pt>
    <dgm:pt modelId="{606F7778-EF13-4AD4-BD84-8E2EFC83F649}" type="sibTrans" cxnId="{DAE63490-473D-44EA-AEEE-F9289860433B}">
      <dgm:prSet/>
      <dgm:spPr/>
      <dgm:t>
        <a:bodyPr/>
        <a:lstStyle/>
        <a:p>
          <a:endParaRPr lang="ru-RU"/>
        </a:p>
      </dgm:t>
    </dgm:pt>
    <dgm:pt modelId="{03B819A8-D62E-4F2D-BABF-0FF34A76799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82,5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32DD1FC8-694E-4D81-A0F9-DDD9AA715FE4}" type="parTrans" cxnId="{3B471187-1DC5-45EA-89A4-A4E69DDB8167}">
      <dgm:prSet/>
      <dgm:spPr/>
      <dgm:t>
        <a:bodyPr/>
        <a:lstStyle/>
        <a:p>
          <a:endParaRPr lang="ru-RU"/>
        </a:p>
      </dgm:t>
    </dgm:pt>
    <dgm:pt modelId="{FED52B6F-0470-4B11-8DC3-A487EC4E195A}" type="sibTrans" cxnId="{3B471187-1DC5-45EA-89A4-A4E69DDB8167}">
      <dgm:prSet/>
      <dgm:spPr/>
      <dgm:t>
        <a:bodyPr/>
        <a:lstStyle/>
        <a:p>
          <a:endParaRPr lang="ru-RU"/>
        </a:p>
      </dgm:t>
    </dgm:pt>
    <dgm:pt modelId="{0B1AA8B4-9E2A-41AB-9926-3B95570FCF8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64,9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3E074E7-7A3D-40D8-BA0C-FFC2E4DBB21E}" type="parTrans" cxnId="{E39BDC8C-F51F-4B30-8381-E9424DA183EE}">
      <dgm:prSet/>
      <dgm:spPr/>
      <dgm:t>
        <a:bodyPr/>
        <a:lstStyle/>
        <a:p>
          <a:endParaRPr lang="ru-RU"/>
        </a:p>
      </dgm:t>
    </dgm:pt>
    <dgm:pt modelId="{68C9F56D-864A-4ED5-BB06-943BC037A7B5}" type="sibTrans" cxnId="{E39BDC8C-F51F-4B30-8381-E9424DA183EE}">
      <dgm:prSet/>
      <dgm:spPr/>
      <dgm:t>
        <a:bodyPr/>
        <a:lstStyle/>
        <a:p>
          <a:endParaRPr lang="ru-RU"/>
        </a:p>
      </dgm:t>
    </dgm:pt>
    <dgm:pt modelId="{E25059B7-2EDD-467A-B7AC-03B437EFD8F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70,6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1C96485-7FEC-4119-821B-19E4F9D90FB8}" type="parTrans" cxnId="{37E71E41-4A3D-448B-A8F8-571D013C5015}">
      <dgm:prSet/>
      <dgm:spPr/>
      <dgm:t>
        <a:bodyPr/>
        <a:lstStyle/>
        <a:p>
          <a:endParaRPr lang="ru-RU"/>
        </a:p>
      </dgm:t>
    </dgm:pt>
    <dgm:pt modelId="{75B09FE0-8C63-49E9-8766-7D1D77DAFCBF}" type="sibTrans" cxnId="{37E71E41-4A3D-448B-A8F8-571D013C5015}">
      <dgm:prSet/>
      <dgm:spPr/>
      <dgm:t>
        <a:bodyPr/>
        <a:lstStyle/>
        <a:p>
          <a:endParaRPr lang="ru-RU"/>
        </a:p>
      </dgm:t>
    </dgm:pt>
    <dgm:pt modelId="{09063542-05A3-41EE-A33D-899FCCC6BF4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34,9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7C3B9645-9C07-41A1-A086-9952EB636AC7}" type="parTrans" cxnId="{25CBFCFB-1760-4DC5-975B-D917036458C9}">
      <dgm:prSet/>
      <dgm:spPr/>
      <dgm:t>
        <a:bodyPr/>
        <a:lstStyle/>
        <a:p>
          <a:endParaRPr lang="ru-RU"/>
        </a:p>
      </dgm:t>
    </dgm:pt>
    <dgm:pt modelId="{04E1149A-8665-4058-8DAB-84F883D00FE5}" type="sibTrans" cxnId="{25CBFCFB-1760-4DC5-975B-D917036458C9}">
      <dgm:prSet/>
      <dgm:spPr/>
      <dgm:t>
        <a:bodyPr/>
        <a:lstStyle/>
        <a:p>
          <a:endParaRPr lang="ru-RU"/>
        </a:p>
      </dgm:t>
    </dgm:pt>
    <dgm:pt modelId="{4B4E426E-DE58-4E7B-9AB8-C408E073B8A1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Ключевск</a:t>
          </a:r>
          <a:r>
            <a:rPr lang="ru-RU" dirty="0" smtClean="0"/>
            <a:t> – 2,7%</a:t>
          </a:r>
          <a:endParaRPr lang="ru-RU" dirty="0"/>
        </a:p>
      </dgm:t>
    </dgm:pt>
    <dgm:pt modelId="{E175774B-35F2-4A05-85B8-616FD1F4AA3D}" type="parTrans" cxnId="{87C9FEAF-CD6A-46DF-92D9-DDA06DBFE0E1}">
      <dgm:prSet/>
      <dgm:spPr/>
      <dgm:t>
        <a:bodyPr/>
        <a:lstStyle/>
        <a:p>
          <a:endParaRPr lang="ru-RU"/>
        </a:p>
      </dgm:t>
    </dgm:pt>
    <dgm:pt modelId="{699F9EBD-6E9B-432E-A8F8-D67BC7EF2F62}" type="sibTrans" cxnId="{87C9FEAF-CD6A-46DF-92D9-DDA06DBFE0E1}">
      <dgm:prSet/>
      <dgm:spPr/>
      <dgm:t>
        <a:bodyPr/>
        <a:lstStyle/>
        <a:p>
          <a:endParaRPr lang="ru-RU"/>
        </a:p>
      </dgm:t>
    </dgm:pt>
    <dgm:pt modelId="{D05A3952-324D-4240-941F-CA59071B2DEC}">
      <dgm:prSet/>
      <dgm:spPr/>
      <dgm:t>
        <a:bodyPr/>
        <a:lstStyle/>
        <a:p>
          <a:r>
            <a:rPr lang="ru-RU" dirty="0" smtClean="0"/>
            <a:t>п. Кедровка – 2,1%</a:t>
          </a:r>
          <a:endParaRPr lang="ru-RU" dirty="0"/>
        </a:p>
      </dgm:t>
    </dgm:pt>
    <dgm:pt modelId="{7F21D9A3-CE19-46BD-9622-75378FF60A3C}" type="parTrans" cxnId="{189749F3-0966-4BFE-B016-F8DBECFC860E}">
      <dgm:prSet/>
      <dgm:spPr/>
      <dgm:t>
        <a:bodyPr/>
        <a:lstStyle/>
        <a:p>
          <a:endParaRPr lang="ru-RU"/>
        </a:p>
      </dgm:t>
    </dgm:pt>
    <dgm:pt modelId="{E720156C-B369-4BFF-B522-18111939019E}" type="sibTrans" cxnId="{189749F3-0966-4BFE-B016-F8DBECFC860E}">
      <dgm:prSet/>
      <dgm:spPr/>
      <dgm:t>
        <a:bodyPr/>
        <a:lstStyle/>
        <a:p>
          <a:endParaRPr lang="ru-RU"/>
        </a:p>
      </dgm:t>
    </dgm:pt>
    <dgm:pt modelId="{39B59301-96D6-4919-B950-FC483DD6E497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Старопышминск</a:t>
          </a:r>
          <a:r>
            <a:rPr lang="ru-RU" dirty="0" smtClean="0"/>
            <a:t> – 2,3%</a:t>
          </a:r>
          <a:endParaRPr lang="ru-RU" dirty="0"/>
        </a:p>
      </dgm:t>
    </dgm:pt>
    <dgm:pt modelId="{5BA9A538-D3BB-481D-A4B1-8C648A856807}" type="parTrans" cxnId="{E54C6E9E-E895-4EC7-AD4A-B163A39FA691}">
      <dgm:prSet/>
      <dgm:spPr/>
      <dgm:t>
        <a:bodyPr/>
        <a:lstStyle/>
        <a:p>
          <a:endParaRPr lang="ru-RU"/>
        </a:p>
      </dgm:t>
    </dgm:pt>
    <dgm:pt modelId="{CA02FC01-90B5-4554-9BF9-8E59B18F0D51}" type="sibTrans" cxnId="{E54C6E9E-E895-4EC7-AD4A-B163A39FA691}">
      <dgm:prSet/>
      <dgm:spPr/>
      <dgm:t>
        <a:bodyPr/>
        <a:lstStyle/>
        <a:p>
          <a:endParaRPr lang="ru-RU"/>
        </a:p>
      </dgm:t>
    </dgm:pt>
    <dgm:pt modelId="{EBBC9902-57F1-4CFD-90B4-5D7429BBD2B3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Сарапулка</a:t>
          </a:r>
          <a:r>
            <a:rPr lang="ru-RU" dirty="0" smtClean="0"/>
            <a:t> – 1,1%</a:t>
          </a:r>
          <a:endParaRPr lang="ru-RU" dirty="0"/>
        </a:p>
      </dgm:t>
    </dgm:pt>
    <dgm:pt modelId="{D5A70EBD-9809-46E5-B6A6-D67BF80F77A3}" type="parTrans" cxnId="{ABBEC794-02C7-4D1E-888F-0185B95FEBA2}">
      <dgm:prSet/>
      <dgm:spPr/>
      <dgm:t>
        <a:bodyPr/>
        <a:lstStyle/>
        <a:p>
          <a:endParaRPr lang="ru-RU"/>
        </a:p>
      </dgm:t>
    </dgm:pt>
    <dgm:pt modelId="{463495D1-1427-4AD7-91EA-B92A224748E3}" type="sibTrans" cxnId="{ABBEC794-02C7-4D1E-888F-0185B95FEBA2}">
      <dgm:prSet/>
      <dgm:spPr/>
      <dgm:t>
        <a:bodyPr/>
        <a:lstStyle/>
        <a:p>
          <a:endParaRPr lang="ru-RU"/>
        </a:p>
      </dgm:t>
    </dgm:pt>
    <dgm:pt modelId="{5339E070-D008-47F7-8E73-D94500E7A378}" type="pres">
      <dgm:prSet presAssocID="{734052C0-7E86-49E5-A4BE-1D33E6686F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AE136-D26F-4E26-9ACB-A36C310BA406}" type="pres">
      <dgm:prSet presAssocID="{AAFB63DA-BDF9-4CEF-BB1B-B0D78C78992E}" presName="composite" presStyleCnt="0"/>
      <dgm:spPr/>
    </dgm:pt>
    <dgm:pt modelId="{4274139F-CDAC-404A-8BB4-F38D4E0E5DD5}" type="pres">
      <dgm:prSet presAssocID="{AAFB63DA-BDF9-4CEF-BB1B-B0D78C78992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D2CFF-FCA6-4EA6-97F3-996B423485DD}" type="pres">
      <dgm:prSet presAssocID="{AAFB63DA-BDF9-4CEF-BB1B-B0D78C78992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7635-8709-434E-880E-12BC85E17987}" type="pres">
      <dgm:prSet presAssocID="{D7EF54DB-A893-4A8D-BCD3-70E9F89C6B52}" presName="sp" presStyleCnt="0"/>
      <dgm:spPr/>
    </dgm:pt>
    <dgm:pt modelId="{F1680EA3-6073-4300-9A45-806A30F4C652}" type="pres">
      <dgm:prSet presAssocID="{8ACC7D93-27C2-4B4A-A786-D3DF606948FF}" presName="composite" presStyleCnt="0"/>
      <dgm:spPr/>
    </dgm:pt>
    <dgm:pt modelId="{CC33F34F-258D-4F44-8396-DA7646016A00}" type="pres">
      <dgm:prSet presAssocID="{8ACC7D93-27C2-4B4A-A786-D3DF606948F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1301-55DF-43A2-AB60-1E9FF88FC106}" type="pres">
      <dgm:prSet presAssocID="{8ACC7D93-27C2-4B4A-A786-D3DF606948F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1C37-4C2C-4145-A4A8-FE33D70E6E83}" type="pres">
      <dgm:prSet presAssocID="{6DD71B5C-0AA5-4829-A473-FCE599226F0D}" presName="sp" presStyleCnt="0"/>
      <dgm:spPr/>
    </dgm:pt>
    <dgm:pt modelId="{FCBDCFB2-D823-4B20-AC98-5F77E4A0840C}" type="pres">
      <dgm:prSet presAssocID="{2DED0FE4-A87A-4A95-88FF-9EC6EEEB0CDF}" presName="composite" presStyleCnt="0"/>
      <dgm:spPr/>
    </dgm:pt>
    <dgm:pt modelId="{919B39EE-36CC-4574-8C0F-536B7E185680}" type="pres">
      <dgm:prSet presAssocID="{2DED0FE4-A87A-4A95-88FF-9EC6EEEB0CD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C3371-62AF-40BE-A775-727302D3F278}" type="pres">
      <dgm:prSet presAssocID="{2DED0FE4-A87A-4A95-88FF-9EC6EEEB0CD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1632-9B20-44CD-A706-557CDC60304D}" type="pres">
      <dgm:prSet presAssocID="{942109BF-0840-44EF-8E71-3D60FCD4FF34}" presName="sp" presStyleCnt="0"/>
      <dgm:spPr/>
    </dgm:pt>
    <dgm:pt modelId="{0ECFD71C-42A8-45DB-8780-0F40730AAA55}" type="pres">
      <dgm:prSet presAssocID="{03B819A8-D62E-4F2D-BABF-0FF34A767999}" presName="composite" presStyleCnt="0"/>
      <dgm:spPr/>
    </dgm:pt>
    <dgm:pt modelId="{C20FF71F-B25F-4EA0-A282-26B3948EDABB}" type="pres">
      <dgm:prSet presAssocID="{03B819A8-D62E-4F2D-BABF-0FF34A76799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8A69-ACC8-460F-A21A-E6A55C5AEA27}" type="pres">
      <dgm:prSet presAssocID="{03B819A8-D62E-4F2D-BABF-0FF34A76799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BEC06-2A5A-4B46-AC11-5F5C7E0361A1}" type="pres">
      <dgm:prSet presAssocID="{FED52B6F-0470-4B11-8DC3-A487EC4E195A}" presName="sp" presStyleCnt="0"/>
      <dgm:spPr/>
    </dgm:pt>
    <dgm:pt modelId="{802AE741-3344-4B91-AE01-A85090B3BD41}" type="pres">
      <dgm:prSet presAssocID="{0B1AA8B4-9E2A-41AB-9926-3B95570FCF84}" presName="composite" presStyleCnt="0"/>
      <dgm:spPr/>
    </dgm:pt>
    <dgm:pt modelId="{4B42B009-C4B0-4137-8131-6E710AC15597}" type="pres">
      <dgm:prSet presAssocID="{0B1AA8B4-9E2A-41AB-9926-3B95570FCF8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CF96-310B-4B84-981F-6F1EBAB9A628}" type="pres">
      <dgm:prSet presAssocID="{0B1AA8B4-9E2A-41AB-9926-3B95570FCF8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4CE5-CA5F-431D-94A7-D4CB11EC938B}" type="pres">
      <dgm:prSet presAssocID="{68C9F56D-864A-4ED5-BB06-943BC037A7B5}" presName="sp" presStyleCnt="0"/>
      <dgm:spPr/>
    </dgm:pt>
    <dgm:pt modelId="{E1FE49CC-3483-408F-8FC0-8322FFE38368}" type="pres">
      <dgm:prSet presAssocID="{E25059B7-2EDD-467A-B7AC-03B437EFD8FC}" presName="composite" presStyleCnt="0"/>
      <dgm:spPr/>
    </dgm:pt>
    <dgm:pt modelId="{5B8E6D35-9AFA-41DD-B54D-F3BB6CF64B65}" type="pres">
      <dgm:prSet presAssocID="{E25059B7-2EDD-467A-B7AC-03B437EFD8F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638B-F264-4186-A0EA-F42D13E7B547}" type="pres">
      <dgm:prSet presAssocID="{E25059B7-2EDD-467A-B7AC-03B437EFD8F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6ECE-954A-45A8-85A6-B3D42C82FBD6}" type="pres">
      <dgm:prSet presAssocID="{75B09FE0-8C63-49E9-8766-7D1D77DAFCBF}" presName="sp" presStyleCnt="0"/>
      <dgm:spPr/>
    </dgm:pt>
    <dgm:pt modelId="{88AF52DA-4AD4-4CB6-82C7-CF4449C9D2D9}" type="pres">
      <dgm:prSet presAssocID="{09063542-05A3-41EE-A33D-899FCCC6BF45}" presName="composite" presStyleCnt="0"/>
      <dgm:spPr/>
    </dgm:pt>
    <dgm:pt modelId="{BE8E982D-B877-4E4E-8053-8284A85F4988}" type="pres">
      <dgm:prSet presAssocID="{09063542-05A3-41EE-A33D-899FCCC6BF4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8084D-C480-405E-8516-050899586E94}" type="pres">
      <dgm:prSet presAssocID="{09063542-05A3-41EE-A33D-899FCCC6BF4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DF214-DA2E-40E8-A3F2-C7A0BC9A1C71}" type="presOf" srcId="{C6625C10-F5F6-4848-876E-AC35E45A53B9}" destId="{7D3C3371-62AF-40BE-A775-727302D3F278}" srcOrd="0" destOrd="0" presId="urn:microsoft.com/office/officeart/2005/8/layout/chevron2"/>
    <dgm:cxn modelId="{A1C39D9E-5B53-4FEE-B02A-658587B47579}" type="presOf" srcId="{09063542-05A3-41EE-A33D-899FCCC6BF45}" destId="{BE8E982D-B877-4E4E-8053-8284A85F4988}" srcOrd="0" destOrd="0" presId="urn:microsoft.com/office/officeart/2005/8/layout/chevron2"/>
    <dgm:cxn modelId="{87C9FEAF-CD6A-46DF-92D9-DDA06DBFE0E1}" srcId="{03B819A8-D62E-4F2D-BABF-0FF34A767999}" destId="{4B4E426E-DE58-4E7B-9AB8-C408E073B8A1}" srcOrd="0" destOrd="0" parTransId="{E175774B-35F2-4A05-85B8-616FD1F4AA3D}" sibTransId="{699F9EBD-6E9B-432E-A8F8-D67BC7EF2F62}"/>
    <dgm:cxn modelId="{E54C6E9E-E895-4EC7-AD4A-B163A39FA691}" srcId="{E25059B7-2EDD-467A-B7AC-03B437EFD8FC}" destId="{39B59301-96D6-4919-B950-FC483DD6E497}" srcOrd="0" destOrd="0" parTransId="{5BA9A538-D3BB-481D-A4B1-8C648A856807}" sibTransId="{CA02FC01-90B5-4554-9BF9-8E59B18F0D51}"/>
    <dgm:cxn modelId="{ED14A26F-57CE-411A-8E09-F8993890696F}" type="presOf" srcId="{EBBC9902-57F1-4CFD-90B4-5D7429BBD2B3}" destId="{2C48084D-C480-405E-8516-050899586E94}" srcOrd="0" destOrd="0" presId="urn:microsoft.com/office/officeart/2005/8/layout/chevron2"/>
    <dgm:cxn modelId="{CC990856-B5C6-4170-A618-E0A24D2E8AC3}" type="presOf" srcId="{D05A3952-324D-4240-941F-CA59071B2DEC}" destId="{1B5DCF96-310B-4B84-981F-6F1EBAB9A628}" srcOrd="0" destOrd="0" presId="urn:microsoft.com/office/officeart/2005/8/layout/chevron2"/>
    <dgm:cxn modelId="{E39BDC8C-F51F-4B30-8381-E9424DA183EE}" srcId="{734052C0-7E86-49E5-A4BE-1D33E6686FE7}" destId="{0B1AA8B4-9E2A-41AB-9926-3B95570FCF84}" srcOrd="4" destOrd="0" parTransId="{13E074E7-7A3D-40D8-BA0C-FFC2E4DBB21E}" sibTransId="{68C9F56D-864A-4ED5-BB06-943BC037A7B5}"/>
    <dgm:cxn modelId="{92BB7FDE-866E-4FA1-88C8-B2C86125282B}" type="presOf" srcId="{8ACC7D93-27C2-4B4A-A786-D3DF606948FF}" destId="{CC33F34F-258D-4F44-8396-DA7646016A00}" srcOrd="0" destOrd="0" presId="urn:microsoft.com/office/officeart/2005/8/layout/chevron2"/>
    <dgm:cxn modelId="{14A4AD56-1ED3-41AB-9B38-A2016C7BF006}" type="presOf" srcId="{2DED0FE4-A87A-4A95-88FF-9EC6EEEB0CDF}" destId="{919B39EE-36CC-4574-8C0F-536B7E185680}" srcOrd="0" destOrd="0" presId="urn:microsoft.com/office/officeart/2005/8/layout/chevron2"/>
    <dgm:cxn modelId="{ABBEC794-02C7-4D1E-888F-0185B95FEBA2}" srcId="{09063542-05A3-41EE-A33D-899FCCC6BF45}" destId="{EBBC9902-57F1-4CFD-90B4-5D7429BBD2B3}" srcOrd="0" destOrd="0" parTransId="{D5A70EBD-9809-46E5-B6A6-D67BF80F77A3}" sibTransId="{463495D1-1427-4AD7-91EA-B92A224748E3}"/>
    <dgm:cxn modelId="{E98021FF-E850-4BC5-8227-F9B4F9755F55}" srcId="{734052C0-7E86-49E5-A4BE-1D33E6686FE7}" destId="{AAFB63DA-BDF9-4CEF-BB1B-B0D78C78992E}" srcOrd="0" destOrd="0" parTransId="{B6C770FC-516D-413B-9420-D29668822B27}" sibTransId="{D7EF54DB-A893-4A8D-BCD3-70E9F89C6B52}"/>
    <dgm:cxn modelId="{DAE63490-473D-44EA-AEEE-F9289860433B}" srcId="{2DED0FE4-A87A-4A95-88FF-9EC6EEEB0CDF}" destId="{C6625C10-F5F6-4848-876E-AC35E45A53B9}" srcOrd="0" destOrd="0" parTransId="{08E60F92-B911-4302-A495-C4AC6E2618F4}" sibTransId="{606F7778-EF13-4AD4-BD84-8E2EFC83F649}"/>
    <dgm:cxn modelId="{4A4BF3B5-6373-4098-92FA-F87C34C70511}" srcId="{AAFB63DA-BDF9-4CEF-BB1B-B0D78C78992E}" destId="{E7FFECAB-5470-4317-B5B0-A4A08CFB885E}" srcOrd="0" destOrd="0" parTransId="{BA9B12F6-B326-4AB2-93DC-FDC03F439776}" sibTransId="{2F4AAC07-ED91-4EC5-BEF0-7DE4D21CDCAB}"/>
    <dgm:cxn modelId="{5D2E9C8C-828A-4989-B25B-573E02A86444}" srcId="{8ACC7D93-27C2-4B4A-A786-D3DF606948FF}" destId="{A5347D53-E0B4-48DD-AC45-AE8403ED3A26}" srcOrd="0" destOrd="0" parTransId="{1D635D09-68E5-407B-A770-4C8E85995906}" sibTransId="{4583C787-A5CE-4F2D-92EC-9BF67CCC908F}"/>
    <dgm:cxn modelId="{3B471187-1DC5-45EA-89A4-A4E69DDB8167}" srcId="{734052C0-7E86-49E5-A4BE-1D33E6686FE7}" destId="{03B819A8-D62E-4F2D-BABF-0FF34A767999}" srcOrd="3" destOrd="0" parTransId="{32DD1FC8-694E-4D81-A0F9-DDD9AA715FE4}" sibTransId="{FED52B6F-0470-4B11-8DC3-A487EC4E195A}"/>
    <dgm:cxn modelId="{72F6263F-5E63-4BA6-801B-5354CD685579}" type="presOf" srcId="{A5347D53-E0B4-48DD-AC45-AE8403ED3A26}" destId="{E9141301-55DF-43A2-AB60-1E9FF88FC106}" srcOrd="0" destOrd="0" presId="urn:microsoft.com/office/officeart/2005/8/layout/chevron2"/>
    <dgm:cxn modelId="{A434B10A-50BA-48F7-801D-D11ADF3D8351}" type="presOf" srcId="{0B1AA8B4-9E2A-41AB-9926-3B95570FCF84}" destId="{4B42B009-C4B0-4137-8131-6E710AC15597}" srcOrd="0" destOrd="0" presId="urn:microsoft.com/office/officeart/2005/8/layout/chevron2"/>
    <dgm:cxn modelId="{3ABFB25C-F44D-4FE0-BB9A-DE81A0842510}" type="presOf" srcId="{E25059B7-2EDD-467A-B7AC-03B437EFD8FC}" destId="{5B8E6D35-9AFA-41DD-B54D-F3BB6CF64B65}" srcOrd="0" destOrd="0" presId="urn:microsoft.com/office/officeart/2005/8/layout/chevron2"/>
    <dgm:cxn modelId="{675EBF39-1428-4A5B-82E4-8B1860901FBE}" type="presOf" srcId="{03B819A8-D62E-4F2D-BABF-0FF34A767999}" destId="{C20FF71F-B25F-4EA0-A282-26B3948EDABB}" srcOrd="0" destOrd="0" presId="urn:microsoft.com/office/officeart/2005/8/layout/chevron2"/>
    <dgm:cxn modelId="{9E72FAA5-057E-45F7-983A-CBE7D4F77B11}" srcId="{734052C0-7E86-49E5-A4BE-1D33E6686FE7}" destId="{8ACC7D93-27C2-4B4A-A786-D3DF606948FF}" srcOrd="1" destOrd="0" parTransId="{ED2F4F92-B8C5-4E06-8311-343FFEC9BAA5}" sibTransId="{6DD71B5C-0AA5-4829-A473-FCE599226F0D}"/>
    <dgm:cxn modelId="{189749F3-0966-4BFE-B016-F8DBECFC860E}" srcId="{0B1AA8B4-9E2A-41AB-9926-3B95570FCF84}" destId="{D05A3952-324D-4240-941F-CA59071B2DEC}" srcOrd="0" destOrd="0" parTransId="{7F21D9A3-CE19-46BD-9622-75378FF60A3C}" sibTransId="{E720156C-B369-4BFF-B522-18111939019E}"/>
    <dgm:cxn modelId="{97BFE7EF-D321-4704-BF50-72EC186AE2BA}" type="presOf" srcId="{39B59301-96D6-4919-B950-FC483DD6E497}" destId="{FA46638B-F264-4186-A0EA-F42D13E7B547}" srcOrd="0" destOrd="0" presId="urn:microsoft.com/office/officeart/2005/8/layout/chevron2"/>
    <dgm:cxn modelId="{FBB474CB-C410-4B46-9F78-1432E681D056}" type="presOf" srcId="{4B4E426E-DE58-4E7B-9AB8-C408E073B8A1}" destId="{0EF98A69-ACC8-460F-A21A-E6A55C5AEA27}" srcOrd="0" destOrd="0" presId="urn:microsoft.com/office/officeart/2005/8/layout/chevron2"/>
    <dgm:cxn modelId="{37E71E41-4A3D-448B-A8F8-571D013C5015}" srcId="{734052C0-7E86-49E5-A4BE-1D33E6686FE7}" destId="{E25059B7-2EDD-467A-B7AC-03B437EFD8FC}" srcOrd="5" destOrd="0" parTransId="{C1C96485-7FEC-4119-821B-19E4F9D90FB8}" sibTransId="{75B09FE0-8C63-49E9-8766-7D1D77DAFCBF}"/>
    <dgm:cxn modelId="{E34F634D-CCC8-4F8C-A4B8-918D50FA36E6}" type="presOf" srcId="{E7FFECAB-5470-4317-B5B0-A4A08CFB885E}" destId="{953D2CFF-FCA6-4EA6-97F3-996B423485DD}" srcOrd="0" destOrd="0" presId="urn:microsoft.com/office/officeart/2005/8/layout/chevron2"/>
    <dgm:cxn modelId="{151B6639-4959-458A-B154-8F325F8FA92D}" type="presOf" srcId="{AAFB63DA-BDF9-4CEF-BB1B-B0D78C78992E}" destId="{4274139F-CDAC-404A-8BB4-F38D4E0E5DD5}" srcOrd="0" destOrd="0" presId="urn:microsoft.com/office/officeart/2005/8/layout/chevron2"/>
    <dgm:cxn modelId="{B633DF8D-222D-4D4B-ABB5-D2A78ABDC718}" srcId="{734052C0-7E86-49E5-A4BE-1D33E6686FE7}" destId="{2DED0FE4-A87A-4A95-88FF-9EC6EEEB0CDF}" srcOrd="2" destOrd="0" parTransId="{418D3031-5327-407A-8C96-483B0D1827AB}" sibTransId="{942109BF-0840-44EF-8E71-3D60FCD4FF34}"/>
    <dgm:cxn modelId="{930349F8-3642-435F-ACA1-2ECAB8AAC676}" type="presOf" srcId="{734052C0-7E86-49E5-A4BE-1D33E6686FE7}" destId="{5339E070-D008-47F7-8E73-D94500E7A378}" srcOrd="0" destOrd="0" presId="urn:microsoft.com/office/officeart/2005/8/layout/chevron2"/>
    <dgm:cxn modelId="{25CBFCFB-1760-4DC5-975B-D917036458C9}" srcId="{734052C0-7E86-49E5-A4BE-1D33E6686FE7}" destId="{09063542-05A3-41EE-A33D-899FCCC6BF45}" srcOrd="6" destOrd="0" parTransId="{7C3B9645-9C07-41A1-A086-9952EB636AC7}" sibTransId="{04E1149A-8665-4058-8DAB-84F883D00FE5}"/>
    <dgm:cxn modelId="{9B8888E4-7182-4186-9C2C-EAE30A30E4A7}" type="presParOf" srcId="{5339E070-D008-47F7-8E73-D94500E7A378}" destId="{F17AE136-D26F-4E26-9ACB-A36C310BA406}" srcOrd="0" destOrd="0" presId="urn:microsoft.com/office/officeart/2005/8/layout/chevron2"/>
    <dgm:cxn modelId="{D2FB6C79-6BAF-4423-BACD-52331B4A17F8}" type="presParOf" srcId="{F17AE136-D26F-4E26-9ACB-A36C310BA406}" destId="{4274139F-CDAC-404A-8BB4-F38D4E0E5DD5}" srcOrd="0" destOrd="0" presId="urn:microsoft.com/office/officeart/2005/8/layout/chevron2"/>
    <dgm:cxn modelId="{92605A6F-C881-453D-95E3-78715188B108}" type="presParOf" srcId="{F17AE136-D26F-4E26-9ACB-A36C310BA406}" destId="{953D2CFF-FCA6-4EA6-97F3-996B423485DD}" srcOrd="1" destOrd="0" presId="urn:microsoft.com/office/officeart/2005/8/layout/chevron2"/>
    <dgm:cxn modelId="{2B78A02E-FC31-4EC7-A379-ADD0FF1C1FEC}" type="presParOf" srcId="{5339E070-D008-47F7-8E73-D94500E7A378}" destId="{42F57635-8709-434E-880E-12BC85E17987}" srcOrd="1" destOrd="0" presId="urn:microsoft.com/office/officeart/2005/8/layout/chevron2"/>
    <dgm:cxn modelId="{0319B922-C370-4848-8F0A-2840BC680344}" type="presParOf" srcId="{5339E070-D008-47F7-8E73-D94500E7A378}" destId="{F1680EA3-6073-4300-9A45-806A30F4C652}" srcOrd="2" destOrd="0" presId="urn:microsoft.com/office/officeart/2005/8/layout/chevron2"/>
    <dgm:cxn modelId="{5082F46D-A467-436A-AA6D-5424141149CF}" type="presParOf" srcId="{F1680EA3-6073-4300-9A45-806A30F4C652}" destId="{CC33F34F-258D-4F44-8396-DA7646016A00}" srcOrd="0" destOrd="0" presId="urn:microsoft.com/office/officeart/2005/8/layout/chevron2"/>
    <dgm:cxn modelId="{07AA249D-C24D-4110-9C3C-8B738801790D}" type="presParOf" srcId="{F1680EA3-6073-4300-9A45-806A30F4C652}" destId="{E9141301-55DF-43A2-AB60-1E9FF88FC106}" srcOrd="1" destOrd="0" presId="urn:microsoft.com/office/officeart/2005/8/layout/chevron2"/>
    <dgm:cxn modelId="{49F72260-1BD9-406E-94AA-A8A3481CCF98}" type="presParOf" srcId="{5339E070-D008-47F7-8E73-D94500E7A378}" destId="{62101C37-4C2C-4145-A4A8-FE33D70E6E83}" srcOrd="3" destOrd="0" presId="urn:microsoft.com/office/officeart/2005/8/layout/chevron2"/>
    <dgm:cxn modelId="{FA8CCCA4-050F-4AEE-81CC-D2B2B95E1E7E}" type="presParOf" srcId="{5339E070-D008-47F7-8E73-D94500E7A378}" destId="{FCBDCFB2-D823-4B20-AC98-5F77E4A0840C}" srcOrd="4" destOrd="0" presId="urn:microsoft.com/office/officeart/2005/8/layout/chevron2"/>
    <dgm:cxn modelId="{54F6568F-EADF-48CA-AD71-F5EF4BC7B154}" type="presParOf" srcId="{FCBDCFB2-D823-4B20-AC98-5F77E4A0840C}" destId="{919B39EE-36CC-4574-8C0F-536B7E185680}" srcOrd="0" destOrd="0" presId="urn:microsoft.com/office/officeart/2005/8/layout/chevron2"/>
    <dgm:cxn modelId="{80A81AA8-7594-42F6-AA93-403A57816E66}" type="presParOf" srcId="{FCBDCFB2-D823-4B20-AC98-5F77E4A0840C}" destId="{7D3C3371-62AF-40BE-A775-727302D3F278}" srcOrd="1" destOrd="0" presId="urn:microsoft.com/office/officeart/2005/8/layout/chevron2"/>
    <dgm:cxn modelId="{EE79656A-C860-44B4-A1B7-5A6DC1F0FBF6}" type="presParOf" srcId="{5339E070-D008-47F7-8E73-D94500E7A378}" destId="{CA1D1632-9B20-44CD-A706-557CDC60304D}" srcOrd="5" destOrd="0" presId="urn:microsoft.com/office/officeart/2005/8/layout/chevron2"/>
    <dgm:cxn modelId="{80EF2077-89CB-4988-8C6D-AA47844BF2D5}" type="presParOf" srcId="{5339E070-D008-47F7-8E73-D94500E7A378}" destId="{0ECFD71C-42A8-45DB-8780-0F40730AAA55}" srcOrd="6" destOrd="0" presId="urn:microsoft.com/office/officeart/2005/8/layout/chevron2"/>
    <dgm:cxn modelId="{64AC5824-545E-4184-A864-FFB85E924F90}" type="presParOf" srcId="{0ECFD71C-42A8-45DB-8780-0F40730AAA55}" destId="{C20FF71F-B25F-4EA0-A282-26B3948EDABB}" srcOrd="0" destOrd="0" presId="urn:microsoft.com/office/officeart/2005/8/layout/chevron2"/>
    <dgm:cxn modelId="{D84DFDAD-9F5C-4B3E-8134-0769D58DAABC}" type="presParOf" srcId="{0ECFD71C-42A8-45DB-8780-0F40730AAA55}" destId="{0EF98A69-ACC8-460F-A21A-E6A55C5AEA27}" srcOrd="1" destOrd="0" presId="urn:microsoft.com/office/officeart/2005/8/layout/chevron2"/>
    <dgm:cxn modelId="{C3756A17-B57B-4F6A-916C-97EDB594AC33}" type="presParOf" srcId="{5339E070-D008-47F7-8E73-D94500E7A378}" destId="{0BCBEC06-2A5A-4B46-AC11-5F5C7E0361A1}" srcOrd="7" destOrd="0" presId="urn:microsoft.com/office/officeart/2005/8/layout/chevron2"/>
    <dgm:cxn modelId="{FD22BCC2-EE45-4D10-9282-05024E671793}" type="presParOf" srcId="{5339E070-D008-47F7-8E73-D94500E7A378}" destId="{802AE741-3344-4B91-AE01-A85090B3BD41}" srcOrd="8" destOrd="0" presId="urn:microsoft.com/office/officeart/2005/8/layout/chevron2"/>
    <dgm:cxn modelId="{D8398B54-F2E0-493A-8941-74C5F3129D99}" type="presParOf" srcId="{802AE741-3344-4B91-AE01-A85090B3BD41}" destId="{4B42B009-C4B0-4137-8131-6E710AC15597}" srcOrd="0" destOrd="0" presId="urn:microsoft.com/office/officeart/2005/8/layout/chevron2"/>
    <dgm:cxn modelId="{DC01ADC2-F2E3-4132-B74B-62C35E799620}" type="presParOf" srcId="{802AE741-3344-4B91-AE01-A85090B3BD41}" destId="{1B5DCF96-310B-4B84-981F-6F1EBAB9A628}" srcOrd="1" destOrd="0" presId="urn:microsoft.com/office/officeart/2005/8/layout/chevron2"/>
    <dgm:cxn modelId="{93A96ACF-D642-4C45-B271-83A41C8ED039}" type="presParOf" srcId="{5339E070-D008-47F7-8E73-D94500E7A378}" destId="{03244CE5-CA5F-431D-94A7-D4CB11EC938B}" srcOrd="9" destOrd="0" presId="urn:microsoft.com/office/officeart/2005/8/layout/chevron2"/>
    <dgm:cxn modelId="{BC682D64-E839-4314-9E67-2BBCCB48E3BB}" type="presParOf" srcId="{5339E070-D008-47F7-8E73-D94500E7A378}" destId="{E1FE49CC-3483-408F-8FC0-8322FFE38368}" srcOrd="10" destOrd="0" presId="urn:microsoft.com/office/officeart/2005/8/layout/chevron2"/>
    <dgm:cxn modelId="{0ECDC213-3FD1-4E95-8DC6-CC639C6D0A1F}" type="presParOf" srcId="{E1FE49CC-3483-408F-8FC0-8322FFE38368}" destId="{5B8E6D35-9AFA-41DD-B54D-F3BB6CF64B65}" srcOrd="0" destOrd="0" presId="urn:microsoft.com/office/officeart/2005/8/layout/chevron2"/>
    <dgm:cxn modelId="{9E989898-0C40-4AB4-AFEB-4F4691DC6018}" type="presParOf" srcId="{E1FE49CC-3483-408F-8FC0-8322FFE38368}" destId="{FA46638B-F264-4186-A0EA-F42D13E7B547}" srcOrd="1" destOrd="0" presId="urn:microsoft.com/office/officeart/2005/8/layout/chevron2"/>
    <dgm:cxn modelId="{06B66C7B-2AE3-45AE-A670-001DB3B2696F}" type="presParOf" srcId="{5339E070-D008-47F7-8E73-D94500E7A378}" destId="{EC606ECE-954A-45A8-85A6-B3D42C82FBD6}" srcOrd="11" destOrd="0" presId="urn:microsoft.com/office/officeart/2005/8/layout/chevron2"/>
    <dgm:cxn modelId="{81F38CFA-A9AE-4341-8B4D-A4BF0BEDDCE9}" type="presParOf" srcId="{5339E070-D008-47F7-8E73-D94500E7A378}" destId="{88AF52DA-4AD4-4CB6-82C7-CF4449C9D2D9}" srcOrd="12" destOrd="0" presId="urn:microsoft.com/office/officeart/2005/8/layout/chevron2"/>
    <dgm:cxn modelId="{97C4A5D3-8948-4E5A-AF1B-43DA2B21C8F5}" type="presParOf" srcId="{88AF52DA-4AD4-4CB6-82C7-CF4449C9D2D9}" destId="{BE8E982D-B877-4E4E-8053-8284A85F4988}" srcOrd="0" destOrd="0" presId="urn:microsoft.com/office/officeart/2005/8/layout/chevron2"/>
    <dgm:cxn modelId="{F39A1AB9-8599-4E35-8F94-32E0D78FAA50}" type="presParOf" srcId="{88AF52DA-4AD4-4CB6-82C7-CF4449C9D2D9}" destId="{2C48084D-C480-405E-8516-050899586E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86420-06F7-4D1B-91F3-953F94252C6D}">
      <dsp:nvSpPr>
        <dsp:cNvPr id="0" name=""/>
        <dsp:cNvSpPr/>
      </dsp:nvSpPr>
      <dsp:spPr>
        <a:xfrm>
          <a:off x="0" y="0"/>
          <a:ext cx="8250015" cy="6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ООО «Березовский рудник» - 3,0%</a:t>
          </a:r>
          <a:endParaRPr lang="ru-RU" sz="2600" kern="1200" dirty="0"/>
        </a:p>
      </dsp:txBody>
      <dsp:txXfrm>
        <a:off x="1719633" y="0"/>
        <a:ext cx="6530381" cy="696303"/>
      </dsp:txXfrm>
    </dsp:sp>
    <dsp:sp modelId="{F419C3EC-E3DF-4C28-8E95-14D9A34374DE}">
      <dsp:nvSpPr>
        <dsp:cNvPr id="0" name=""/>
        <dsp:cNvSpPr/>
      </dsp:nvSpPr>
      <dsp:spPr>
        <a:xfrm>
          <a:off x="69630" y="69630"/>
          <a:ext cx="1650003" cy="5570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34A97D-5EEA-4B45-B3B2-32A61EA86F42}">
      <dsp:nvSpPr>
        <dsp:cNvPr id="0" name=""/>
        <dsp:cNvSpPr/>
      </dsp:nvSpPr>
      <dsp:spPr>
        <a:xfrm>
          <a:off x="0" y="765933"/>
          <a:ext cx="8250015" cy="6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ЗАО «Уральские электрические сети» - 2,9%</a:t>
          </a:r>
          <a:endParaRPr lang="ru-RU" sz="2600" kern="1200" dirty="0"/>
        </a:p>
      </dsp:txBody>
      <dsp:txXfrm>
        <a:off x="1719633" y="765933"/>
        <a:ext cx="6530381" cy="696303"/>
      </dsp:txXfrm>
    </dsp:sp>
    <dsp:sp modelId="{F70986CA-BEEF-4620-A821-71049DA4A995}">
      <dsp:nvSpPr>
        <dsp:cNvPr id="0" name=""/>
        <dsp:cNvSpPr/>
      </dsp:nvSpPr>
      <dsp:spPr>
        <a:xfrm>
          <a:off x="69630" y="835564"/>
          <a:ext cx="1650003" cy="5570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B93101-1B40-4AEF-AEF8-7B45CEC3608F}">
      <dsp:nvSpPr>
        <dsp:cNvPr id="0" name=""/>
        <dsp:cNvSpPr/>
      </dsp:nvSpPr>
      <dsp:spPr>
        <a:xfrm>
          <a:off x="0" y="1531867"/>
          <a:ext cx="8250015" cy="6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АО «НЛМК-УРАЛ» - 1,8%</a:t>
          </a:r>
          <a:endParaRPr lang="ru-RU" sz="2600" kern="1200" dirty="0"/>
        </a:p>
      </dsp:txBody>
      <dsp:txXfrm>
        <a:off x="1719633" y="1531867"/>
        <a:ext cx="6530381" cy="696303"/>
      </dsp:txXfrm>
    </dsp:sp>
    <dsp:sp modelId="{DEB7486B-6653-44C7-9E88-8439522D73BA}">
      <dsp:nvSpPr>
        <dsp:cNvPr id="0" name=""/>
        <dsp:cNvSpPr/>
      </dsp:nvSpPr>
      <dsp:spPr>
        <a:xfrm>
          <a:off x="69630" y="1601497"/>
          <a:ext cx="1650003" cy="5570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D8CB7-2AA6-4F8A-970C-F099E20B98BA}">
      <dsp:nvSpPr>
        <dsp:cNvPr id="0" name=""/>
        <dsp:cNvSpPr/>
      </dsp:nvSpPr>
      <dsp:spPr>
        <a:xfrm>
          <a:off x="0" y="2297801"/>
          <a:ext cx="8250015" cy="6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ООО «НЛМК-МЕТИЗ» - 1,7%</a:t>
          </a:r>
          <a:endParaRPr lang="ru-RU" sz="2600" kern="1200" dirty="0"/>
        </a:p>
      </dsp:txBody>
      <dsp:txXfrm>
        <a:off x="1719633" y="2297801"/>
        <a:ext cx="6530381" cy="696303"/>
      </dsp:txXfrm>
    </dsp:sp>
    <dsp:sp modelId="{89151F45-7126-4F7C-80C0-666C5897AB00}">
      <dsp:nvSpPr>
        <dsp:cNvPr id="0" name=""/>
        <dsp:cNvSpPr/>
      </dsp:nvSpPr>
      <dsp:spPr>
        <a:xfrm>
          <a:off x="69630" y="2367431"/>
          <a:ext cx="1650003" cy="5570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703D17-85A1-4343-9015-377136FA0821}">
      <dsp:nvSpPr>
        <dsp:cNvPr id="0" name=""/>
        <dsp:cNvSpPr/>
      </dsp:nvSpPr>
      <dsp:spPr>
        <a:xfrm>
          <a:off x="0" y="3063734"/>
          <a:ext cx="8250015" cy="6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ГБУЗ СО «Березовская ЦГБ» - 1,5%</a:t>
          </a:r>
          <a:endParaRPr lang="ru-RU" sz="2600" kern="1200" dirty="0"/>
        </a:p>
      </dsp:txBody>
      <dsp:txXfrm>
        <a:off x="1719633" y="3063734"/>
        <a:ext cx="6530381" cy="696303"/>
      </dsp:txXfrm>
    </dsp:sp>
    <dsp:sp modelId="{6FEFF760-1B6F-4455-B54A-3A97A1DE0984}">
      <dsp:nvSpPr>
        <dsp:cNvPr id="0" name=""/>
        <dsp:cNvSpPr/>
      </dsp:nvSpPr>
      <dsp:spPr>
        <a:xfrm>
          <a:off x="69630" y="3133365"/>
          <a:ext cx="1650003" cy="5570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C9FA9B-6D29-4C26-93C6-D690C3377DCE}">
      <dsp:nvSpPr>
        <dsp:cNvPr id="0" name=""/>
        <dsp:cNvSpPr/>
      </dsp:nvSpPr>
      <dsp:spPr>
        <a:xfrm>
          <a:off x="0" y="3829668"/>
          <a:ext cx="8250015" cy="696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ООО «Арсенал и К» - 1,3%</a:t>
          </a:r>
          <a:endParaRPr lang="ru-RU" sz="2600" kern="1200" dirty="0"/>
        </a:p>
      </dsp:txBody>
      <dsp:txXfrm>
        <a:off x="1719633" y="3829668"/>
        <a:ext cx="6530381" cy="696303"/>
      </dsp:txXfrm>
    </dsp:sp>
    <dsp:sp modelId="{47463B13-5711-47E0-8D07-C939183E5B30}">
      <dsp:nvSpPr>
        <dsp:cNvPr id="0" name=""/>
        <dsp:cNvSpPr/>
      </dsp:nvSpPr>
      <dsp:spPr>
        <a:xfrm>
          <a:off x="69630" y="3899298"/>
          <a:ext cx="1650003" cy="5570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0.22119</cdr:x>
      <cdr:y>0.0401</cdr:y>
    </cdr:from>
    <cdr:to>
      <cdr:x>0.3681</cdr:x>
      <cdr:y>0.11451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2973" y="213624"/>
          <a:ext cx="1190844" cy="396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cs typeface="Times New Roman" pitchFamily="18" charset="0"/>
            </a:rPr>
            <a:t>2699,7</a:t>
          </a:r>
          <a:endParaRPr lang="ru-RU" sz="2400" b="1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0.45555</cdr:x>
      <cdr:y>0.0401</cdr:y>
    </cdr:from>
    <cdr:to>
      <cdr:x>0.60184</cdr:x>
      <cdr:y>0.09962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92703" y="213624"/>
          <a:ext cx="1185816" cy="317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3013,7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0.6988</cdr:x>
      <cdr:y>0.03787</cdr:y>
    </cdr:from>
    <cdr:to>
      <cdr:x>0.85285</cdr:x>
      <cdr:y>0.09739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64495" y="201745"/>
          <a:ext cx="1248770" cy="317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3004,2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0.84879</cdr:x>
      <cdr:y>0.71479</cdr:y>
    </cdr:from>
    <cdr:to>
      <cdr:x>1</cdr:x>
      <cdr:y>0.78919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80315" y="3807894"/>
          <a:ext cx="1225717" cy="396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Corbel" panose="020B0503020204020204" pitchFamily="34" charset="0"/>
            </a:rPr>
            <a:t>99,7%</a:t>
          </a:r>
          <a:endParaRPr lang="ru-RU" sz="2800" b="1" dirty="0">
            <a:latin typeface="Corbel" panose="020B0503020204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0.8331</cdr:x>
      <cdr:y>0.03356</cdr:y>
    </cdr:from>
    <cdr:to>
      <cdr:x>0.96017</cdr:x>
      <cdr:y>0.13903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3200" y="177257"/>
          <a:ext cx="1098685" cy="55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effectLst/>
            </a:rPr>
            <a:t>95,5</a:t>
          </a:r>
          <a:r>
            <a:rPr lang="ru-RU" sz="3200" b="0" dirty="0" smtClean="0">
              <a:solidFill>
                <a:schemeClr val="tx1"/>
              </a:solidFill>
              <a:effectLst/>
            </a:rPr>
            <a:t>%</a:t>
          </a:r>
          <a:endParaRPr lang="ru-RU" sz="3200" b="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8CCAD1-316D-4174-88B6-1C085BC42385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6E7F01-0E13-48A4-979E-6DBA55EC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0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608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1354FE0-7545-47CE-86D6-91E255E6CD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17.03.2020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24418" y="1413055"/>
            <a:ext cx="7533524" cy="2767599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бюджета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08" y="3611350"/>
            <a:ext cx="8029741" cy="1199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Березовского городского округа за 2019 год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2656"/>
            <a:ext cx="521497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20" y="4474748"/>
            <a:ext cx="3592420" cy="21916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88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9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8257" y="62625"/>
            <a:ext cx="58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расходов </a:t>
            </a:r>
          </a:p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за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2019 год,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93094371"/>
              </p:ext>
            </p:extLst>
          </p:nvPr>
        </p:nvGraphicFramePr>
        <p:xfrm>
          <a:off x="89846" y="1196752"/>
          <a:ext cx="8646299" cy="528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3285365" cy="7200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312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05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281037"/>
              </p:ext>
            </p:extLst>
          </p:nvPr>
        </p:nvGraphicFramePr>
        <p:xfrm>
          <a:off x="-197594" y="-263611"/>
          <a:ext cx="10073725" cy="712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0363" y="116632"/>
            <a:ext cx="573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Структура основных расходов бюджета БГО за </a:t>
            </a:r>
            <a:r>
              <a:rPr lang="ru-RU" sz="22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2019 год, </a:t>
            </a:r>
            <a:r>
              <a:rPr lang="ru-RU" sz="22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1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12119"/>
              </p:ext>
            </p:extLst>
          </p:nvPr>
        </p:nvGraphicFramePr>
        <p:xfrm>
          <a:off x="0" y="774357"/>
          <a:ext cx="9238125" cy="608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64877" y="1288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0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главным распорядителям </a:t>
            </a:r>
            <a:endParaRPr lang="ru-RU" sz="2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бюджетных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средств, </a:t>
            </a:r>
            <a:r>
              <a:rPr lang="ru-RU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млн.руб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19785188"/>
              </p:ext>
            </p:extLst>
          </p:nvPr>
        </p:nvGraphicFramePr>
        <p:xfrm>
          <a:off x="179512" y="1200329"/>
          <a:ext cx="8820472" cy="539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1697" y="116632"/>
            <a:ext cx="522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бюджета в разрезе муниципальных программ, удельный вес (%)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25780105"/>
              </p:ext>
            </p:extLst>
          </p:nvPr>
        </p:nvGraphicFramePr>
        <p:xfrm>
          <a:off x="428532" y="1501627"/>
          <a:ext cx="8715468" cy="59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36093"/>
              </p:ext>
            </p:extLst>
          </p:nvPr>
        </p:nvGraphicFramePr>
        <p:xfrm>
          <a:off x="1" y="1471245"/>
          <a:ext cx="9143998" cy="412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5760640"/>
                <a:gridCol w="936104"/>
                <a:gridCol w="1008112"/>
                <a:gridCol w="971599"/>
              </a:tblGrid>
              <a:tr h="471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smtClean="0"/>
                        <a:t>п/п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9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Развитие местного самоуправления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15,5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15,3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98,8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Осуществление мер по защите населения и территорий от чрезвычайных ситуаций природного и техногенного характера, обеспечению пожарной безопасности и предупреждению терроризма, профилактике экстремизма  и охране общественного порядка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21,4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96,7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и развитие дорожного хозяйства,  систем наружного освещения и благоустройства</a:t>
                      </a:r>
                      <a:endParaRPr kumimoji="0" lang="ru-RU" sz="16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338,0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328,4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97,2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/>
                        <a:t>Мероприятие: Формирование современной городской среды в целях реализации </a:t>
                      </a:r>
                      <a:r>
                        <a:rPr kumimoji="0" lang="ru-RU" sz="1600" b="1" kern="1200" baseline="0" dirty="0" smtClean="0"/>
                        <a:t>национального проекта «Жильё и городская среда»</a:t>
                      </a:r>
                      <a:endParaRPr kumimoji="0" lang="ru-RU" sz="1800" b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48,2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48,1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99,7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545" y="55078"/>
            <a:ext cx="666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Администрация БГО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, млн.руб.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206" y="521850"/>
            <a:ext cx="760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Муниципальная  программа </a:t>
            </a:r>
            <a:r>
              <a:rPr lang="ru-RU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dirty="0">
                <a:cs typeface="Times New Roman" panose="02020603050405020304" pitchFamily="18" charset="0"/>
              </a:rPr>
              <a:t>и обеспечение эффективности деятельности администрации </a:t>
            </a:r>
            <a:r>
              <a:rPr lang="ru-RU" dirty="0" smtClean="0">
                <a:cs typeface="Times New Roman" panose="02020603050405020304" pitchFamily="18" charset="0"/>
              </a:rPr>
              <a:t>БГО </a:t>
            </a:r>
            <a:r>
              <a:rPr lang="ru-RU" dirty="0"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Исполнено: 996,7 млн. руб. – 90,7%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92562"/>
              </p:ext>
            </p:extLst>
          </p:nvPr>
        </p:nvGraphicFramePr>
        <p:xfrm>
          <a:off x="0" y="690344"/>
          <a:ext cx="9143999" cy="442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08"/>
                <a:gridCol w="5725676"/>
                <a:gridCol w="936104"/>
                <a:gridCol w="1008112"/>
                <a:gridCol w="971599"/>
              </a:tblGrid>
              <a:tr h="501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smtClean="0"/>
                        <a:t>п/п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Развитие строительства</a:t>
                      </a:r>
                      <a:r>
                        <a:rPr kumimoji="0" lang="ru-RU" sz="1600" kern="1200" baseline="0" dirty="0" smtClean="0"/>
                        <a:t> и архитектуры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106,3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79,0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74,3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5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Развитие малого и среднего предпринимательства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6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Переселение граждан Березовского городского округа из ветхого и  аварийного жилого фонда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89,9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43,3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48,2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4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6.1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Мероприятие: Переселение граждан из аварийного жилищного фонда за счёт средств, поступивших от государственной корпорации – Фонда содействия реформированию жилищно-коммунального хозяйства, межбюджетных трансфертов из областного бюджета и </a:t>
                      </a:r>
                      <a:r>
                        <a:rPr lang="ru-RU" sz="1600" baseline="0" dirty="0" err="1" smtClean="0"/>
                        <a:t>софинансирования</a:t>
                      </a:r>
                      <a:r>
                        <a:rPr lang="ru-RU" sz="1600" baseline="0" dirty="0" smtClean="0"/>
                        <a:t> местного бюджета в целях реализации </a:t>
                      </a:r>
                      <a:r>
                        <a:rPr lang="ru-RU" sz="1600" b="1" baseline="0" dirty="0" smtClean="0"/>
                        <a:t>национального проекта «Жильё и городская среда»</a:t>
                      </a:r>
                      <a:endParaRPr lang="ru-RU" sz="16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44,8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40,6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90,6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23519"/>
              </p:ext>
            </p:extLst>
          </p:nvPr>
        </p:nvGraphicFramePr>
        <p:xfrm>
          <a:off x="0" y="717994"/>
          <a:ext cx="9144001" cy="492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9"/>
                <a:gridCol w="5272216"/>
                <a:gridCol w="1318054"/>
                <a:gridCol w="996779"/>
                <a:gridCol w="1095633"/>
              </a:tblGrid>
              <a:tr h="57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7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Развитие и модернизация коммунальной и жилищной инфраструктуры и выполнение мероприятий по энергосбережению 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52,7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41,6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79,0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8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рационального, безопасного природопользования и обеспечение экологической безопасности территории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104,4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104,4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9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Социальная поддержка и социальное</a:t>
                      </a:r>
                      <a:r>
                        <a:rPr kumimoji="0" lang="ru-RU" sz="1600" kern="1200" baseline="0" dirty="0" smtClean="0"/>
                        <a:t> обслуживание населения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254,6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250,3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+mn-ea"/>
                          <a:cs typeface="+mn-cs"/>
                        </a:rPr>
                        <a:t>98,3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10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Обеспечение жильем молодых семей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Управление муниципальным долгом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92,9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/>
                        <a:t>Обеспечение реализации муниципальной программы Березовского городского округа "Развитие и обеспечение эффективности деятельности администрации Березовского городского округа до 2024 года»</a:t>
                      </a:r>
                      <a:endParaRPr lang="ru-RU" sz="15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112,0</a:t>
                      </a:r>
                      <a:endParaRPr lang="ru-RU" sz="2400" b="1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109,6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97,9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991964328"/>
              </p:ext>
            </p:extLst>
          </p:nvPr>
        </p:nvGraphicFramePr>
        <p:xfrm>
          <a:off x="714972" y="953344"/>
          <a:ext cx="8804328" cy="61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83347" y="0"/>
            <a:ext cx="622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 программе БГО «Развитие и обеспечение эффективности деятельности администрации БГО до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54260"/>
              </p:ext>
            </p:extLst>
          </p:nvPr>
        </p:nvGraphicFramePr>
        <p:xfrm>
          <a:off x="2" y="1203027"/>
          <a:ext cx="9143998" cy="556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7"/>
                <a:gridCol w="5321643"/>
                <a:gridCol w="1260389"/>
                <a:gridCol w="988541"/>
                <a:gridCol w="1112108"/>
              </a:tblGrid>
              <a:tr h="5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Реализация проекта «Уральская инженерная школа»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12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Обновление материально-технической базы для формирования у обучающихся современных технологических и гуманитарных навыков в целях реализации </a:t>
                      </a:r>
                      <a:r>
                        <a:rPr lang="ru-RU" sz="1400" b="1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Качество образования как основа благополучия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1391,3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1390,8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Педагогические кадры </a:t>
                      </a: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XXI </a:t>
                      </a: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века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Патриотическое воспитание граждан и формирование основ безопасности жизнедеятельности обучающихся в БГО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69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Строительство и реконструкция зданий муниципальных образовательных организаций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222,8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209,3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93,9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 и реконструкция зданий муниципальных дошкольных образовательных организаций за счёт средств областного и местного бюджетов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3,1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12,9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438" y="0"/>
            <a:ext cx="6277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  <a:cs typeface="Times New Roman" panose="02020603050405020304" pitchFamily="18" charset="0"/>
              </a:rPr>
              <a:t>Управление образования БГО, млн. руб.</a:t>
            </a:r>
            <a:endParaRPr lang="ru-RU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235" y="540204"/>
            <a:ext cx="870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Муниципальная  программа </a:t>
            </a:r>
            <a:r>
              <a:rPr lang="ru-RU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БГО «Развитие </a:t>
            </a:r>
            <a:r>
              <a:rPr lang="ru-RU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системы образования  </a:t>
            </a:r>
            <a:r>
              <a:rPr lang="ru-RU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БГО </a:t>
            </a:r>
            <a:r>
              <a:rPr lang="ru-RU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Исполнено</a:t>
            </a:r>
            <a:r>
              <a:rPr lang="ru-RU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1675,3 млн. </a:t>
            </a:r>
            <a:r>
              <a:rPr lang="ru-RU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руб. – </a:t>
            </a:r>
            <a:r>
              <a:rPr lang="ru-RU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99,1%</a:t>
            </a:r>
            <a:endParaRPr lang="ru-RU" b="1" dirty="0">
              <a:effectLst>
                <a:glow rad="101600">
                  <a:schemeClr val="bg1"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210947" y="45853"/>
            <a:ext cx="7236221" cy="132897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Структура бюджета</a:t>
            </a:r>
            <a:br>
              <a:rPr lang="ru-RU" sz="28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Березовского городского округа 2019 год, млн. руб.</a:t>
            </a:r>
            <a:endParaRPr lang="ru-RU" sz="2800" b="0" dirty="0">
              <a:solidFill>
                <a:prstClr val="black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728039"/>
              </p:ext>
            </p:extLst>
          </p:nvPr>
        </p:nvGraphicFramePr>
        <p:xfrm>
          <a:off x="455666" y="1275340"/>
          <a:ext cx="8784468" cy="53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9" y="45853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69131"/>
              </p:ext>
            </p:extLst>
          </p:nvPr>
        </p:nvGraphicFramePr>
        <p:xfrm>
          <a:off x="0" y="116632"/>
          <a:ext cx="9143999" cy="558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97"/>
                <a:gridCol w="4835126"/>
                <a:gridCol w="1400918"/>
                <a:gridCol w="1145059"/>
                <a:gridCol w="121919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5.2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 Строительство и реконструкция зданий муниципальных дошкольных образовательных организаций в рамках мероприятий по созданию в субъектах Российской Федерации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образования, на условиях </a:t>
                      </a:r>
                      <a:r>
                        <a:rPr lang="ru-RU" sz="1400" b="0" i="0" baseline="0" dirty="0" err="1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из федерального бюджета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11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5.3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 и реконструкция зданий дошкольных образовательных организаций в рамках мероприятий по созданию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 в целях реализации </a:t>
                      </a:r>
                      <a:r>
                        <a:rPr lang="ru-RU" sz="1400" b="1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Обеспечение реализации муниципальной программы БГО «Развитие системы образования БГО до 2024 года»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64,7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62,8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97,1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5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796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 программе БГО «Развитие системы образования 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15756551"/>
              </p:ext>
            </p:extLst>
          </p:nvPr>
        </p:nvGraphicFramePr>
        <p:xfrm>
          <a:off x="179512" y="1060014"/>
          <a:ext cx="9071248" cy="546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54664"/>
              </p:ext>
            </p:extLst>
          </p:nvPr>
        </p:nvGraphicFramePr>
        <p:xfrm>
          <a:off x="-1" y="1669093"/>
          <a:ext cx="9144001" cy="494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44"/>
                <a:gridCol w="5783340"/>
                <a:gridCol w="996401"/>
                <a:gridCol w="947815"/>
                <a:gridCol w="971601"/>
              </a:tblGrid>
              <a:tr h="53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культуры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173,5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166,2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95,8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Мероприятие: Создание модельных муниципальных библиотек </a:t>
                      </a:r>
                      <a:r>
                        <a:rPr lang="ru-RU" sz="1400" b="1" baseline="0" dirty="0" smtClean="0"/>
                        <a:t>в целях реализации национального проекта «Культура»</a:t>
                      </a:r>
                      <a:endParaRPr lang="ru-RU" sz="1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5,0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5,0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дополнительного образования </a:t>
                      </a:r>
                      <a:r>
                        <a:rPr lang="ru-RU" sz="1400" baseline="0" dirty="0"/>
                        <a:t>в </a:t>
                      </a:r>
                      <a:r>
                        <a:rPr lang="ru-RU" sz="1400" baseline="0" dirty="0" smtClean="0"/>
                        <a:t>сфере культуры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93,4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93,2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99,8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физической культуры и спорта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138,5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132,6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95,8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Мероприятие: Строительство и реконструкция объектов спортивной инфраструктуры муниципальной собственности для занятий физической культурой и спортом </a:t>
                      </a:r>
                      <a:r>
                        <a:rPr kumimoji="0" lang="ru-RU" sz="1400" kern="1200" baseline="0" dirty="0" smtClean="0"/>
                        <a:t>за счёт средств областного и местного бюджетов </a:t>
                      </a:r>
                      <a:r>
                        <a:rPr kumimoji="0" lang="ru-RU" sz="1400" b="1" kern="1200" baseline="0" dirty="0" smtClean="0"/>
                        <a:t>в целях реализации национального проекта «Демография»</a:t>
                      </a:r>
                      <a:endParaRPr lang="ru-RU" sz="1400" b="0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91,5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89,9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98,3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Развитие потенциала молодежи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99,9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Обеспечение реализации муниципальной программы БГО «Развитие культуры, физической культуры и спорта, организация работы с молодежью в БГО до 2024 года»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96,1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7219" y="17973"/>
            <a:ext cx="622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Управление культуры и спорта БГО, млн. руб.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46" y="559008"/>
            <a:ext cx="847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БГО «Развитие </a:t>
            </a:r>
            <a:r>
              <a:rPr lang="ru-RU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культуры, физической культуры и </a:t>
            </a:r>
            <a:r>
              <a:rPr lang="ru-RU" sz="20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спорта, организация </a:t>
            </a:r>
            <a:r>
              <a:rPr lang="ru-RU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работы с молодежью в </a:t>
            </a:r>
            <a:r>
              <a:rPr lang="ru-RU" sz="20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БГО </a:t>
            </a:r>
            <a:r>
              <a:rPr lang="ru-RU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sz="20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Исполнено</a:t>
            </a:r>
            <a:r>
              <a:rPr lang="ru-RU" sz="20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405,1 млн. </a:t>
            </a:r>
            <a:r>
              <a:rPr lang="ru-RU" sz="20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96,8%</a:t>
            </a:r>
            <a:endParaRPr lang="ru-RU" sz="2000" b="1" dirty="0">
              <a:effectLst>
                <a:glow rad="101600">
                  <a:schemeClr val="bg1"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709" y="141556"/>
            <a:ext cx="5628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«Развитие культуры, физической культуры и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спорта, организация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работы с молодежью в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30671032"/>
              </p:ext>
            </p:extLst>
          </p:nvPr>
        </p:nvGraphicFramePr>
        <p:xfrm>
          <a:off x="575048" y="161605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150" y="8778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Комитет по управлению имуществом БГО, млн. руб.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070" y="1297808"/>
            <a:ext cx="847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cs typeface="Times New Roman" panose="02020603050405020304" pitchFamily="18" charset="0"/>
              </a:rPr>
              <a:t>Муниципальная программа БГО «Управление </a:t>
            </a:r>
            <a:r>
              <a:rPr lang="ru-RU" sz="2200" dirty="0">
                <a:cs typeface="Times New Roman" panose="02020603050405020304" pitchFamily="18" charset="0"/>
              </a:rPr>
              <a:t>муниципальной собственностью и земельными ресурсами </a:t>
            </a:r>
            <a:r>
              <a:rPr lang="ru-RU" sz="2200" dirty="0" smtClean="0">
                <a:cs typeface="Times New Roman" panose="02020603050405020304" pitchFamily="18" charset="0"/>
              </a:rPr>
              <a:t>БГО </a:t>
            </a:r>
            <a:r>
              <a:rPr lang="ru-RU" sz="2200" dirty="0"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sz="2000" b="1" dirty="0"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cs typeface="Times New Roman" panose="02020603050405020304" pitchFamily="18" charset="0"/>
              </a:rPr>
              <a:t>12,6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98,1%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64260"/>
              </p:ext>
            </p:extLst>
          </p:nvPr>
        </p:nvGraphicFramePr>
        <p:xfrm>
          <a:off x="0" y="2389040"/>
          <a:ext cx="9143999" cy="443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83"/>
                <a:gridCol w="4674393"/>
                <a:gridCol w="1482810"/>
                <a:gridCol w="1159217"/>
                <a:gridCol w="1303896"/>
              </a:tblGrid>
              <a:tr h="593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2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муниципальной собственностью, земельными ресурсами и приватизация муниципального имущества Березовского городского округа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2,0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1,9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98,4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42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муниципальной собственностью и земельными ресурсами Березовского городского округа до 2024 года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10,9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98,0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3" y="65285"/>
            <a:ext cx="4232619" cy="9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120" y="0"/>
            <a:ext cx="589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«Управление муниципальной собственностью и земельными ресурсами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98517270"/>
              </p:ext>
            </p:extLst>
          </p:nvPr>
        </p:nvGraphicFramePr>
        <p:xfrm>
          <a:off x="497758" y="147524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11" y="1357298"/>
            <a:ext cx="84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Управление финансов БГО, млн. руб.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265" y="1880518"/>
            <a:ext cx="8058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200" dirty="0" smtClean="0">
                <a:cs typeface="Times New Roman" panose="02020603050405020304" pitchFamily="18" charset="0"/>
              </a:rPr>
              <a:t>БГО «Управление </a:t>
            </a:r>
            <a:r>
              <a:rPr lang="ru-RU" sz="2200" dirty="0">
                <a:cs typeface="Times New Roman" panose="02020603050405020304" pitchFamily="18" charset="0"/>
              </a:rPr>
              <a:t>муниципальными финансами </a:t>
            </a:r>
            <a:r>
              <a:rPr lang="ru-RU" sz="2200" dirty="0" smtClean="0">
                <a:cs typeface="Times New Roman" panose="02020603050405020304" pitchFamily="18" charset="0"/>
              </a:rPr>
              <a:t>БГО </a:t>
            </a:r>
            <a:r>
              <a:rPr lang="ru-RU" sz="2200" dirty="0"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cs typeface="Times New Roman" panose="02020603050405020304" pitchFamily="18" charset="0"/>
              </a:rPr>
              <a:t>2024 года».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Исполнено: </a:t>
            </a:r>
            <a:r>
              <a:rPr lang="ru-RU" sz="2000" b="1" dirty="0" smtClean="0">
                <a:cs typeface="Times New Roman" panose="02020603050405020304" pitchFamily="18" charset="0"/>
              </a:rPr>
              <a:t>13,4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95,3%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75191"/>
              </p:ext>
            </p:extLst>
          </p:nvPr>
        </p:nvGraphicFramePr>
        <p:xfrm>
          <a:off x="0" y="3325995"/>
          <a:ext cx="9144000" cy="2663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271"/>
                <a:gridCol w="4827373"/>
                <a:gridCol w="1433384"/>
                <a:gridCol w="1103870"/>
                <a:gridCol w="1285102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5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муниципальными финансами Березовского городского округа до 2024 года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14,1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13,4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95,3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30233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«Управление муниципальными финансами БГО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1586851"/>
              </p:ext>
            </p:extLst>
          </p:nvPr>
        </p:nvGraphicFramePr>
        <p:xfrm>
          <a:off x="642671" y="969773"/>
          <a:ext cx="7776864" cy="46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16633"/>
            <a:ext cx="4707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Структура непрограммных направлений расходов,</a:t>
            </a:r>
          </a:p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4619634"/>
              </p:ext>
            </p:extLst>
          </p:nvPr>
        </p:nvGraphicFramePr>
        <p:xfrm>
          <a:off x="503256" y="1699336"/>
          <a:ext cx="8766169" cy="498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590" y="1501628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Исполнено: </a:t>
            </a:r>
            <a:r>
              <a:rPr lang="ru-RU" sz="2400" b="1" dirty="0" smtClean="0">
                <a:cs typeface="Times New Roman" panose="02020603050405020304" pitchFamily="18" charset="0"/>
              </a:rPr>
              <a:t>8,2 млн</a:t>
            </a:r>
            <a:r>
              <a:rPr lang="ru-RU" sz="2400" b="1" dirty="0">
                <a:cs typeface="Times New Roman" panose="02020603050405020304" pitchFamily="18" charset="0"/>
              </a:rPr>
              <a:t>. руб. – </a:t>
            </a:r>
            <a:r>
              <a:rPr lang="ru-RU" sz="2400" b="1" dirty="0" smtClean="0">
                <a:cs typeface="Times New Roman" panose="02020603050405020304" pitchFamily="18" charset="0"/>
              </a:rPr>
              <a:t>38,6%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18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4416" y="0"/>
            <a:ext cx="4804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Исполнение расходов за 2019 год 3111,2 </a:t>
            </a:r>
            <a:r>
              <a:rPr lang="ru-RU" sz="2200" dirty="0" err="1" smtClean="0"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 в том числе по городу 2521,2 млн.руб. по поселкам 590,0 млн.руб.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91126906"/>
              </p:ext>
            </p:extLst>
          </p:nvPr>
        </p:nvGraphicFramePr>
        <p:xfrm>
          <a:off x="1625106" y="952349"/>
          <a:ext cx="7828007" cy="57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2227715" y="318925"/>
            <a:ext cx="6778263" cy="1000307"/>
          </a:xfrm>
        </p:spPr>
        <p:txBody>
          <a:bodyPr>
            <a:noAutofit/>
          </a:bodyPr>
          <a:lstStyle/>
          <a:p>
            <a:pPr algn="r"/>
            <a:r>
              <a:rPr lang="ru-RU" sz="2800" cap="none" dirty="0" smtClean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Исполнение доходов по итогам 2019 года, млн. руб.</a:t>
            </a:r>
            <a:endParaRPr lang="ru-RU" sz="2800" cap="none" dirty="0">
              <a:solidFill>
                <a:prstClr val="black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933874992"/>
              </p:ext>
            </p:extLst>
          </p:nvPr>
        </p:nvGraphicFramePr>
        <p:xfrm>
          <a:off x="179513" y="1046205"/>
          <a:ext cx="8106032" cy="532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11850" y="1357298"/>
            <a:ext cx="7625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dirty="0" err="1" smtClean="0"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.)</a:t>
            </a:r>
          </a:p>
          <a:p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На 01.01.2019 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49,9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		На 01.01.2020 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46,3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248483435"/>
              </p:ext>
            </p:extLst>
          </p:nvPr>
        </p:nvGraphicFramePr>
        <p:xfrm>
          <a:off x="-218209" y="3221182"/>
          <a:ext cx="8338458" cy="23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0801044"/>
              </p:ext>
            </p:extLst>
          </p:nvPr>
        </p:nvGraphicFramePr>
        <p:xfrm>
          <a:off x="4031562" y="2500306"/>
          <a:ext cx="3482400" cy="301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56032" y="2785540"/>
            <a:ext cx="8570976" cy="9971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930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7226" y="159775"/>
            <a:ext cx="5716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82966829"/>
              </p:ext>
            </p:extLst>
          </p:nvPr>
        </p:nvGraphicFramePr>
        <p:xfrm>
          <a:off x="683912" y="980800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5510" y="43558"/>
            <a:ext cx="591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Структура налоговых доходов 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 2019 год,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87664943"/>
              </p:ext>
            </p:extLst>
          </p:nvPr>
        </p:nvGraphicFramePr>
        <p:xfrm>
          <a:off x="271095" y="993892"/>
          <a:ext cx="8943750" cy="576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105922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788,4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544" y="76734"/>
            <a:ext cx="554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Динамика основных </a:t>
            </a:r>
          </a:p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налоговых доходов,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10057140"/>
              </p:ext>
            </p:extLst>
          </p:nvPr>
        </p:nvGraphicFramePr>
        <p:xfrm>
          <a:off x="601774" y="1030841"/>
          <a:ext cx="860865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9797" y="0"/>
            <a:ext cx="587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Структура неналоговых доходов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 2019 год,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94459822"/>
              </p:ext>
            </p:extLst>
          </p:nvPr>
        </p:nvGraphicFramePr>
        <p:xfrm>
          <a:off x="646980" y="1552579"/>
          <a:ext cx="8402983" cy="58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5916" y="1056158"/>
            <a:ext cx="43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247,4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464877" y="218207"/>
            <a:ext cx="5499611" cy="72559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Динамика основных </a:t>
            </a:r>
          </a:p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неналоговых доходов, млн. руб.</a:t>
            </a:r>
            <a:endParaRPr lang="ru-RU" sz="3000" b="0" dirty="0">
              <a:solidFill>
                <a:prstClr val="black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753328"/>
              </p:ext>
            </p:extLst>
          </p:nvPr>
        </p:nvGraphicFramePr>
        <p:xfrm>
          <a:off x="332699" y="1323387"/>
          <a:ext cx="9056914" cy="5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468" y="796814"/>
            <a:ext cx="749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orbel" panose="020B0503020204020204" pitchFamily="34" charset="0"/>
                <a:cs typeface="Times New Roman" panose="02020603050405020304" pitchFamily="18" charset="0"/>
              </a:rPr>
              <a:t>Основные налогоплательщики </a:t>
            </a:r>
            <a:r>
              <a:rPr lang="ru-RU" sz="3200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2019 </a:t>
            </a:r>
            <a:r>
              <a:rPr lang="ru-RU" sz="3200" dirty="0">
                <a:latin typeface="Corbel" panose="020B050302020402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484587016"/>
              </p:ext>
            </p:extLst>
          </p:nvPr>
        </p:nvGraphicFramePr>
        <p:xfrm>
          <a:off x="747054" y="1516894"/>
          <a:ext cx="8250015" cy="45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18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4333</TotalTime>
  <Words>1664</Words>
  <Application>Microsoft Office PowerPoint</Application>
  <PresentationFormat>Экран (4:3)</PresentationFormat>
  <Paragraphs>525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Times New Roman</vt:lpstr>
      <vt:lpstr>Параллакс</vt:lpstr>
      <vt:lpstr>Исполнение бюджета </vt:lpstr>
      <vt:lpstr>Презентация PowerPoint</vt:lpstr>
      <vt:lpstr>Исполнение доходов по итогам 2019 года,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Устинов Антон Сергеевич</dc:creator>
  <cp:lastModifiedBy>admin</cp:lastModifiedBy>
  <cp:revision>306</cp:revision>
  <cp:lastPrinted>2020-03-17T03:49:11Z</cp:lastPrinted>
  <dcterms:created xsi:type="dcterms:W3CDTF">2016-04-08T06:30:54Z</dcterms:created>
  <dcterms:modified xsi:type="dcterms:W3CDTF">2020-03-17T04:06:27Z</dcterms:modified>
</cp:coreProperties>
</file>