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ctiveX/activeX2.xml" ContentType="application/vnd.ms-office.activeX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4"/>
  </p:notesMasterIdLst>
  <p:sldIdLst>
    <p:sldId id="257" r:id="rId2"/>
    <p:sldId id="270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90" r:id="rId13"/>
    <p:sldId id="291" r:id="rId14"/>
    <p:sldId id="365" r:id="rId15"/>
    <p:sldId id="366" r:id="rId16"/>
    <p:sldId id="367" r:id="rId17"/>
    <p:sldId id="295" r:id="rId18"/>
    <p:sldId id="368" r:id="rId19"/>
    <p:sldId id="369" r:id="rId20"/>
    <p:sldId id="370" r:id="rId21"/>
    <p:sldId id="311" r:id="rId22"/>
    <p:sldId id="371" r:id="rId23"/>
    <p:sldId id="372" r:id="rId24"/>
    <p:sldId id="364" r:id="rId25"/>
    <p:sldId id="336" r:id="rId26"/>
    <p:sldId id="338" r:id="rId27"/>
    <p:sldId id="342" r:id="rId28"/>
    <p:sldId id="343" r:id="rId29"/>
    <p:sldId id="345" r:id="rId30"/>
    <p:sldId id="346" r:id="rId31"/>
    <p:sldId id="347" r:id="rId32"/>
    <p:sldId id="373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5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606158827017973E-3"/>
                  <c:y val="0.31540960063883194"/>
                </c:manualLayout>
              </c:layout>
              <c:tx>
                <c:rich>
                  <a:bodyPr/>
                  <a:lstStyle/>
                  <a:p>
                    <a:fld id="{4262946D-0DEA-4620-92A5-D731C286EB6B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2942227427464253E-5"/>
                  <c:y val="0.34635282540007289"/>
                </c:manualLayout>
              </c:layout>
              <c:tx>
                <c:rich>
                  <a:bodyPr/>
                  <a:lstStyle/>
                  <a:p>
                    <a:fld id="{1E69F816-5089-4EE6-B075-5838A84FF779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2488023179092919E-2"/>
                  <c:y val="0.286529158561762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AC8233-EF95-4068-9583-47D71AFCCA11}" type="VALUE">
                      <a:rPr lang="ru-RU"/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ru-RU"/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5572544632185"/>
                      <c:h val="0.1875088278112477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2993.4</c:v>
                </c:pt>
                <c:pt idx="1">
                  <c:v>3236.4</c:v>
                </c:pt>
                <c:pt idx="2">
                  <c:v>-243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71998577489215E-2"/>
                  <c:y val="6.7690451802282156E-2"/>
                </c:manualLayout>
              </c:layout>
              <c:tx>
                <c:rich>
                  <a:bodyPr/>
                  <a:lstStyle/>
                  <a:p>
                    <a:fld id="{4477D9F8-4E47-4306-8754-7E91462928A0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4428989894436408E-2"/>
                  <c:y val="7.6779436510381507E-2"/>
                </c:manualLayout>
              </c:layout>
              <c:tx>
                <c:rich>
                  <a:bodyPr/>
                  <a:lstStyle/>
                  <a:p>
                    <a:fld id="{416C6CF5-DCCF-48BD-95A2-D240F246F50A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0374215034991306E-2"/>
                  <c:y val="0.27324842322779258"/>
                </c:manualLayout>
              </c:layout>
              <c:tx>
                <c:rich>
                  <a:bodyPr/>
                  <a:lstStyle/>
                  <a:p>
                    <a:fld id="{03994B36-F712-4405-BFB3-D41DE8723BAA}" type="VALUE">
                      <a:rPr lang="ru-RU"/>
                      <a:pPr/>
                      <a:t>[ЗНАЧЕНИЕ]</a:t>
                    </a:fld>
                    <a:r>
                      <a:rPr lang="ru-RU" dirty="0"/>
                      <a:t> </a:t>
                    </a:r>
                  </a:p>
                  <a:p>
                    <a:r>
                      <a:rPr lang="ru-RU" dirty="0" smtClean="0"/>
                      <a:t>Дефицит </a:t>
                    </a:r>
                    <a:r>
                      <a:rPr lang="ru-RU" dirty="0"/>
                      <a:t>бюджета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1182</c:v>
                </c:pt>
                <c:pt idx="1">
                  <c:v>1238.4000000000001</c:v>
                </c:pt>
                <c:pt idx="2">
                  <c:v>-56.4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8144600"/>
        <c:axId val="238144992"/>
        <c:axId val="0"/>
      </c:bar3DChart>
      <c:catAx>
        <c:axId val="23814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144992"/>
        <c:crosses val="autoZero"/>
        <c:auto val="1"/>
        <c:lblAlgn val="ctr"/>
        <c:lblOffset val="100"/>
        <c:noMultiLvlLbl val="0"/>
      </c:catAx>
      <c:valAx>
        <c:axId val="23814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144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51290800991018"/>
          <c:y val="6.8348482876919275E-2"/>
          <c:w val="0.38326817287057108"/>
          <c:h val="6.529151147328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8477690288713"/>
          <c:y val="0.1309994928770668"/>
          <c:w val="0.84043744531933495"/>
          <c:h val="0.49638936268007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2018 года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027921408287474E-2"/>
                  <c:y val="-1.79426907589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620579941753736E-2"/>
                  <c:y val="-4.3984026488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067357846609568E-3"/>
                  <c:y val="-1.625193791915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720899289743226E-3"/>
                  <c:y val="-1.162797806004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3983224480504E-3"/>
                  <c:y val="-2.117377556575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1990953901037769E-4"/>
                  <c:y val="-1.9826112553818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87453641936624E-2"/>
                      <c:h val="6.106290871361069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7.9245074224050041E-3"/>
                  <c:y val="-1.6059089564239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279.3</c:v>
                </c:pt>
                <c:pt idx="1">
                  <c:v>639.4</c:v>
                </c:pt>
                <c:pt idx="2">
                  <c:v>104.1</c:v>
                </c:pt>
                <c:pt idx="3">
                  <c:v>5.5</c:v>
                </c:pt>
                <c:pt idx="4">
                  <c:v>4.4000000000000004</c:v>
                </c:pt>
                <c:pt idx="5" formatCode="0.0;[Red]0.0">
                  <c:v>1.7</c:v>
                </c:pt>
                <c:pt idx="6">
                  <c:v>1.1000000000000001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2019 года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476915067583685E-2"/>
                  <c:y val="-1.0731936481637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49004996557955E-2"/>
                  <c:y val="-4.748649870780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148052847965507E-2"/>
                  <c:y val="-1.702571622657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819508071676783E-2"/>
                  <c:y val="-1.403471202461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949560987648635E-2"/>
                  <c:y val="-1.7114355496082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481570570546397E-2"/>
                  <c:y val="-2.076433021332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354.1</c:v>
                </c:pt>
                <c:pt idx="1">
                  <c:v>720.8</c:v>
                </c:pt>
                <c:pt idx="2">
                  <c:v>148.4</c:v>
                </c:pt>
                <c:pt idx="3">
                  <c:v>6.4</c:v>
                </c:pt>
                <c:pt idx="4">
                  <c:v>5.8</c:v>
                </c:pt>
                <c:pt idx="5">
                  <c:v>1.6</c:v>
                </c:pt>
                <c:pt idx="6">
                  <c:v>1.3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gapDepth val="0"/>
        <c:shape val="box"/>
        <c:axId val="238127944"/>
        <c:axId val="242984192"/>
        <c:axId val="0"/>
      </c:bar3DChart>
      <c:catAx>
        <c:axId val="238127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984192"/>
        <c:crosses val="autoZero"/>
        <c:auto val="1"/>
        <c:lblAlgn val="ctr"/>
        <c:lblOffset val="100"/>
        <c:noMultiLvlLbl val="0"/>
      </c:catAx>
      <c:valAx>
        <c:axId val="24298419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127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29036904147"/>
          <c:y val="2.0233089368708421E-2"/>
          <c:w val="0.65920531236877122"/>
          <c:h val="6.5251537229073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42484753302887"/>
          <c:y val="0.2640689285689562"/>
          <c:w val="0.48933972973631995"/>
          <c:h val="0.4782951968050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917933494793394"/>
                  <c:y val="-5.8433573314949319E-2"/>
                </c:manualLayout>
              </c:layout>
              <c:tx>
                <c:rich>
                  <a:bodyPr/>
                  <a:lstStyle/>
                  <a:p>
                    <a:fld id="{F0BA5A10-6755-4D53-9159-BFFEF894C07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EF3AEA2-1DDD-490B-A173-EEC6EBE32BDD}" type="VALUE">
                      <a:rPr lang="ru-RU" sz="2400" b="1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744637465251425E-2"/>
                  <c:y val="8.57161382022602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82C271-7F62-43EB-B9E7-99316FF9B91F}" type="CATEGORYNAME">
                      <a:rPr lang="ru-RU" sz="1600" b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600" b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3C8FE8F4-8B2E-4E27-9A43-CBE8F68F88A0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51042950304"/>
                      <c:h val="0.386712316022677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5453054270866465E-2"/>
                  <c:y val="-3.5292139162659518E-2"/>
                </c:manualLayout>
              </c:layout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293123444432358"/>
                  <c:y val="0.11204404463830279"/>
                </c:manualLayout>
              </c:layout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3939501584998072E-2"/>
                  <c:y val="-3.3238964990847671E-2"/>
                </c:manualLayout>
              </c:layout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sz="2400" b="1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4653372601448367"/>
                  <c:y val="-3.1882114033225967E-2"/>
                </c:manualLayout>
              </c:layout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МП БГО "Развитие и обеспечение эффективности деятельности администрации БГО до 2024 года"</c:v>
                </c:pt>
                <c:pt idx="1">
                  <c:v>МП БГО  "Управление муниципальной собственностью и земельными ресурсами БГО до 2024 года"</c:v>
                </c:pt>
                <c:pt idx="2">
                  <c:v>МП БГО "Развитие системы образования  БГО до 2024 года"</c:v>
                </c:pt>
                <c:pt idx="3">
                  <c:v>МП БГО "Развитие культуры, физической культуры и спорта, организация работы с молодежью в БГО до 2024 года"</c:v>
                </c:pt>
                <c:pt idx="4">
                  <c:v>МП  БГО "Управление муниципальными финансами БГО до 2024 года"</c:v>
                </c:pt>
                <c:pt idx="5">
                  <c:v>Непрограммные направления расходов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28.6</c:v>
                </c:pt>
                <c:pt idx="1">
                  <c:v>0.5</c:v>
                </c:pt>
                <c:pt idx="2">
                  <c:v>58.2</c:v>
                </c:pt>
                <c:pt idx="3" formatCode="0.0">
                  <c:v>12</c:v>
                </c:pt>
                <c:pt idx="4">
                  <c:v>0.5</c:v>
                </c:pt>
                <c:pt idx="5" formatCode="0.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545701159702366"/>
          <c:y val="0.45639287678598128"/>
          <c:w val="0.3195277368130765"/>
          <c:h val="0.28582412758275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relaxedInset"/>
              <a:bevelB w="381000" h="381000" prst="relaxedInset"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2065344453318873"/>
                  <c:y val="-0.249101580129585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9202562648733669E-2"/>
                  <c:y val="-0.16396997507379299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893755207666047"/>
                  <c:y val="-0.28580410685846791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801228214123781E-2"/>
                  <c:y val="-0.234252606098490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136112148481"/>
                      <c:h val="0.125078623896995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2856838136879848E-2"/>
                  <c:y val="-0.138415911661107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5945412297"/>
                      <c:h val="0.120928579024635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2311399575299783E-2"/>
                  <c:y val="-4.63817768935877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40AC0-85EE-4806-A605-D9A5AFC711AB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58181203609"/>
                      <c:h val="0.127470897810332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4.7627371447315457E-2"/>
                  <c:y val="4.6980129066395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08E190-6A0F-40F8-90DF-86543A7B20DC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102972992375"/>
                      <c:h val="0.13158852045712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6.6096072295352928E-2"/>
                  <c:y val="0.10542808037080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342367-23FA-4DFE-8A53-3EA420CA9276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1974456199265"/>
                      <c:h val="0.125046201671430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5917711152969313"/>
                  <c:y val="-3.7818013399457347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C39D3D6A-10F4-480C-B4E0-E38CDEFF185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11394833313797487"/>
                  <c:y val="-3.1340133787072328E-3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sz="2400" b="1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7.5844686840381287E-2"/>
                  <c:y val="-0.149666342876707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135068-79C4-4BC5-B820-01C33FB505F2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EF2C7F53-484C-4315-8CD4-0E90C74A531D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0920420047954"/>
                      <c:h val="0.148759877160425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12295509662974846"/>
                  <c:y val="-0.24509305827181757"/>
                </c:manualLayout>
              </c:layout>
              <c:tx>
                <c:rich>
                  <a:bodyPr/>
                  <a:lstStyle/>
                  <a:p>
                    <a:fld id="{2D7F4891-82F6-478D-912C-72869068302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3D950909-B66D-47CD-B253-95BD42E44F8E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0650361958345"/>
                      <c:h val="0.1269858904566159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7</c:v>
                </c:pt>
                <c:pt idx="4">
                  <c:v>Подпрограмма 4</c:v>
                </c:pt>
                <c:pt idx="5">
                  <c:v>Подпрограмма 6</c:v>
                </c:pt>
                <c:pt idx="6">
                  <c:v>Подпрограмма 8</c:v>
                </c:pt>
                <c:pt idx="7">
                  <c:v>Подпрограмма 5</c:v>
                </c:pt>
                <c:pt idx="8">
                  <c:v>Подпрограмма 9</c:v>
                </c:pt>
                <c:pt idx="9">
                  <c:v>Подпрограмма 10</c:v>
                </c:pt>
                <c:pt idx="10">
                  <c:v>Подпрограмма 11</c:v>
                </c:pt>
                <c:pt idx="11">
                  <c:v>Подпрограмма 12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2.5</c:v>
                </c:pt>
                <c:pt idx="1">
                  <c:v>1.9</c:v>
                </c:pt>
                <c:pt idx="2">
                  <c:v>18.100000000000001</c:v>
                </c:pt>
                <c:pt idx="3">
                  <c:v>0.5</c:v>
                </c:pt>
                <c:pt idx="4">
                  <c:v>4.5999999999999996</c:v>
                </c:pt>
                <c:pt idx="5">
                  <c:v>0</c:v>
                </c:pt>
                <c:pt idx="6">
                  <c:v>12.9</c:v>
                </c:pt>
                <c:pt idx="7">
                  <c:v>0.2</c:v>
                </c:pt>
                <c:pt idx="8">
                  <c:v>45</c:v>
                </c:pt>
                <c:pt idx="9">
                  <c:v>0.9</c:v>
                </c:pt>
                <c:pt idx="10" formatCode="0.000">
                  <c:v>4.0000000000000001E-3</c:v>
                </c:pt>
                <c:pt idx="11">
                  <c:v>13.4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37445839351184"/>
          <c:y val="0.18728931665820533"/>
          <c:w val="0.53445613886038801"/>
          <c:h val="0.479299648523901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divot"/>
              <a:bevelB w="381000" h="381000" prst="divot"/>
              <a:contourClr>
                <a:srgbClr val="000000"/>
              </a:contourClr>
            </a:sp3d>
          </c:spPr>
          <c:explosion val="18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33922785486627638"/>
                  <c:y val="6.0347031941971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3237146641786"/>
                      <c:h val="0.141513070430069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636638310406686E-3"/>
                  <c:y val="-2.596422652497193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sz="2400" b="1" baseline="0" dirty="0" smtClean="0"/>
                      <a:t>90,3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0762126666585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9110003386524106E-2"/>
                  <c:y val="-9.9743291261420036E-2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sz="2400" b="1" baseline="0" dirty="0" smtClean="0"/>
                      <a:t>0,0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229186546327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6607042382701917E-2"/>
                  <c:y val="6.039177353869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763368392088"/>
                      <c:h val="0.138130740524524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226920485472351E-2"/>
                  <c:y val="0.14801704756777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864332669551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600315634629326"/>
                  <c:y val="0.208730987646257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40AC0-85EE-4806-A605-D9A5AFC711AB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81F8ADC5-B741-4BE2-B154-EE44E36F84F6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173820404866"/>
                      <c:h val="0.1438337402305076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  <c:pt idx="5">
                  <c:v>Подпрограмма 6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0</c:v>
                </c:pt>
                <c:pt idx="1">
                  <c:v>90.3</c:v>
                </c:pt>
                <c:pt idx="2">
                  <c:v>0</c:v>
                </c:pt>
                <c:pt idx="3">
                  <c:v>0.1</c:v>
                </c:pt>
                <c:pt idx="4" formatCode="General">
                  <c:v>5.9</c:v>
                </c:pt>
                <c:pt idx="5">
                  <c:v>3.7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27216210337039"/>
          <c:y val="0.34021713230693668"/>
          <c:w val="0.49295748184842209"/>
          <c:h val="0.442169254585747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hardEdge"/>
              <a:bevelB w="381000" h="381000" prst="hardEdge"/>
              <a:contourClr>
                <a:srgbClr val="000000"/>
              </a:contourClr>
            </a:sp3d>
          </c:spPr>
          <c:explosion val="3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3378644202932788E-3"/>
                  <c:y val="-0.13417999242774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515871719202069E-2"/>
                  <c:y val="-2.8961328858197043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99606416280544"/>
                  <c:y val="7.7795084171934065E-2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A00E2D08-9740-4F47-B553-30949C070AF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55.4</c:v>
                </c:pt>
                <c:pt idx="1">
                  <c:v>30.9</c:v>
                </c:pt>
                <c:pt idx="2">
                  <c:v>11.9</c:v>
                </c:pt>
                <c:pt idx="3">
                  <c:v>0.6</c:v>
                </c:pt>
                <c:pt idx="4">
                  <c:v>1.2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366338847504337"/>
          <c:y val="0.49802123594454417"/>
          <c:w val="0.3684615108125241"/>
          <c:h val="0.33077812260626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softRound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5858415358144134"/>
                  <c:y val="-4.42458147925084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47777231101305"/>
                      <c:h val="0.480327843689882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351328843947312"/>
                  <c:y val="-0.387501534917172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6078820373834"/>
                      <c:h val="0.541453727363626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Управление муниципальной собственностью, земельными ресурсами и приватизации муниципального имущества БГО</c:v>
                </c:pt>
                <c:pt idx="1">
                  <c:v>Обеспечение реализации муниципальной программы БГО "Управление муниципальной собственностью и земельными ресурсами БГО до 2024 года"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13.8</c:v>
                </c:pt>
                <c:pt idx="1">
                  <c:v>86.2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851746164525143"/>
          <c:y val="0.37966815821633859"/>
          <c:w val="0.40254969335806767"/>
          <c:h val="0.360946554184038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olSlant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38493470380041805"/>
                  <c:y val="-0.100948213356410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sz="1800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71531267767639"/>
                      <c:h val="0.543774375946532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</c:f>
              <c:strCache>
                <c:ptCount val="1"/>
                <c:pt idx="0">
                  <c:v>Обеспечение реализации муниципальной программы БГО "Управление муниципальными финансами БГО до 2024 года"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04221553486258"/>
          <c:y val="0.36279496299250119"/>
          <c:w val="0.4962381378668711"/>
          <c:h val="0.44178251027663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nvex"/>
              <a:bevelB w="381000" h="381000" prst="convex"/>
              <a:contourClr>
                <a:srgbClr val="000000"/>
              </a:contourClr>
            </a:sp3d>
          </c:spPr>
          <c:explosion val="2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6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4981136001370625E-2"/>
                  <c:y val="3.42636137162689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22762006983892"/>
                      <c:h val="0.163173981252484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4367869248242772E-2"/>
                  <c:y val="-5.349016995109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9194442863238"/>
                      <c:h val="0.1433795917974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6430052854331228E-2"/>
                  <c:y val="5.9762993268781137E-2"/>
                </c:manualLayout>
              </c:layout>
              <c:tx>
                <c:rich>
                  <a:bodyPr/>
                  <a:lstStyle/>
                  <a:p>
                    <a:fld id="{ED84F146-A0F8-460B-BCFB-36A4042EC41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3ADB6892-D91B-4DCC-B0B0-4354565EF869}" type="VALUE">
                      <a:rPr lang="ru-RU" sz="2400" b="1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627724151793106E-2"/>
                  <c:y val="0.103673057145508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B14AB9-9167-4B20-9041-31A6EF59C160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0D2AE4AF-E747-40FE-8445-8A20D7163BB0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8430235602342"/>
                      <c:h val="0.196572716625968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86246648906723"/>
                  <c:y val="-3.58126779740240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71373652504303"/>
                      <c:h val="0.198336948184066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8803601664535557E-2"/>
                  <c:y val="-9.0940404370211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2C27D2-D666-48DA-AE2E-DEFA8AE8E3DF}" type="CATEGORYNAME">
                      <a:rPr lang="ru-RU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C46318EA-97F3-413D-BBF6-1AD676DE2B87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691408320084798"/>
                      <c:h val="0.212824200703206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Председатель Думы</c:v>
                </c:pt>
                <c:pt idx="1">
                  <c:v>Аппарат Думы</c:v>
                </c:pt>
                <c:pt idx="2">
                  <c:v>Аппарат Счетной палаты</c:v>
                </c:pt>
                <c:pt idx="3">
                  <c:v>Руководитель Счетной палаты</c:v>
                </c:pt>
                <c:pt idx="4">
                  <c:v>Пенсионное обеспечение</c:v>
                </c:pt>
                <c:pt idx="5">
                  <c:v>Резервные фонды администрации Правительства СО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14.8</c:v>
                </c:pt>
                <c:pt idx="1">
                  <c:v>36.4</c:v>
                </c:pt>
                <c:pt idx="2">
                  <c:v>25.9</c:v>
                </c:pt>
                <c:pt idx="3">
                  <c:v>18.7</c:v>
                </c:pt>
                <c:pt idx="4">
                  <c:v>4.2</c:v>
                </c:pt>
                <c:pt idx="5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16929107276189437"/>
                  <c:y val="-0.429857461492728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6B03B26-6686-462D-8186-B632216008B2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4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5762302808"/>
                      <c:h val="0.2738111399888754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8462552256375958E-2"/>
          <c:y val="0.69358082350151662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25215189197546112"/>
                  <c:y val="-0.268031815955745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40B90F2-CC02-40DE-BA60-73AEB671AB2C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4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72108310564698"/>
          <c:y val="2.4088737896592143E-2"/>
          <c:w val="0.89684973669650847"/>
          <c:h val="0.73812204481778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h="101600" prst="angle"/>
                <a:bevelB w="107950"/>
              </a:sp3d>
            </c:spPr>
          </c:dPt>
          <c:dLbls>
            <c:dLbl>
              <c:idx val="0"/>
              <c:layout>
                <c:manualLayout>
                  <c:x val="-2.6825852807422596E-17"/>
                  <c:y val="-0.26089328285679264"/>
                </c:manualLayout>
              </c:layout>
              <c:tx>
                <c:rich>
                  <a:bodyPr/>
                  <a:lstStyle/>
                  <a:p>
                    <a:fld id="{7EE47CCD-696D-4658-8EC0-8927D5280447}" type="VALUE">
                      <a:rPr lang="en-US" sz="40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2699.7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w="101600" h="101600"/>
            </a:sp3d>
          </c:spPr>
          <c:invertIfNegative val="0"/>
          <c:dLbls>
            <c:dLbl>
              <c:idx val="1"/>
              <c:layout>
                <c:manualLayout>
                  <c:x val="1.3169207144600199E-2"/>
                  <c:y val="-0.29158661025170945"/>
                </c:manualLayout>
              </c:layout>
              <c:tx>
                <c:rich>
                  <a:bodyPr/>
                  <a:lstStyle/>
                  <a:p>
                    <a:fld id="{A46A6666-FD2B-430E-A4EA-360947C64111}" type="VALUE">
                      <a:rPr lang="en-US" sz="40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2993.4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01600" h="101600" prst="angle"/>
              <a:bevelB w="101600" h="101600"/>
            </a:sp3d>
          </c:spPr>
          <c:invertIfNegative val="0"/>
          <c:dLbls>
            <c:dLbl>
              <c:idx val="2"/>
              <c:layout>
                <c:manualLayout>
                  <c:x val="5.852980953155537E-3"/>
                  <c:y val="-0.15785139803100059"/>
                </c:manualLayout>
              </c:layout>
              <c:tx>
                <c:rich>
                  <a:bodyPr/>
                  <a:lstStyle/>
                  <a:p>
                    <a:fld id="{72E0B70A-2BD9-4D03-9039-158ED5562689}" type="VALUE">
                      <a:rPr lang="en-US" sz="40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1182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gapDepth val="55"/>
        <c:shape val="cylinder"/>
        <c:axId val="238145384"/>
        <c:axId val="238146168"/>
        <c:axId val="0"/>
      </c:bar3DChart>
      <c:catAx>
        <c:axId val="238145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600" baseline="0">
                <a:effectLst>
                  <a:outerShdw blurRad="50800" dist="50800" dir="5400000" sx="1000" sy="1000" algn="ctr" rotWithShape="0">
                    <a:srgbClr val="000000">
                      <a:alpha val="44000"/>
                    </a:srgbClr>
                  </a:outerShdw>
                </a:effectLst>
              </a:defRPr>
            </a:pPr>
            <a:endParaRPr lang="ru-RU"/>
          </a:p>
        </c:txPr>
        <c:crossAx val="238146168"/>
        <c:crosses val="autoZero"/>
        <c:auto val="1"/>
        <c:lblAlgn val="ctr"/>
        <c:lblOffset val="100"/>
        <c:noMultiLvlLbl val="0"/>
      </c:catAx>
      <c:valAx>
        <c:axId val="23814616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238145384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2335953723074"/>
          <c:y val="0.13227899250632247"/>
          <c:w val="0.86752635092845709"/>
          <c:h val="0.7425898793704914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203200" h="254000"/>
            </a:sp3d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065112646509971E-3"/>
                  <c:y val="-7.1110613399031327E-3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2019 года</c:v>
                </c:pt>
                <c:pt idx="1">
                  <c:v>I полугодие 2018 года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465.7</c:v>
                </c:pt>
                <c:pt idx="1">
                  <c:v>433.7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101600" h="254000"/>
            </a:sp3d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2019 года</c:v>
                </c:pt>
                <c:pt idx="1">
                  <c:v>I полугодие 2018 года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716.3</c:v>
                </c:pt>
                <c:pt idx="1">
                  <c:v>577.29999999999995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238258416"/>
        <c:axId val="238258808"/>
        <c:axId val="0"/>
      </c:bar3DChart>
      <c:catAx>
        <c:axId val="23825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ru-RU"/>
          </a:p>
        </c:txPr>
        <c:crossAx val="238258808"/>
        <c:crosses val="autoZero"/>
        <c:auto val="1"/>
        <c:lblAlgn val="ctr"/>
        <c:lblOffset val="100"/>
        <c:noMultiLvlLbl val="0"/>
      </c:catAx>
      <c:valAx>
        <c:axId val="238258808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238258416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0"/>
          <c:y val="2.4041359873829965E-2"/>
          <c:w val="0.97592498824637908"/>
          <c:h val="0.13938165495487928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8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5734451432565"/>
          <c:y val="7.5773643934788332E-2"/>
          <c:w val="0.71552503144654089"/>
          <c:h val="0.70023011171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 w="381000" h="381000"/>
              <a:bevelB w="381000" h="381000"/>
              <a:contourClr>
                <a:srgbClr val="000000"/>
              </a:contourClr>
            </a:sp3d>
          </c:spPr>
          <c:dPt>
            <c:idx val="0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6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5"/>
            <c:spPr>
              <a:blipFill>
                <a:blip xmlns:r="http://schemas.openxmlformats.org/officeDocument/2006/relationships" r:embed="rId1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 w="9525" cap="flat" cmpd="sng" algn="ctr">
                <a:solidFill>
                  <a:schemeClr val="accent3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11"/>
            <c:spPr>
              <a:solidFill>
                <a:schemeClr val="accent6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6"/>
            <c:spPr>
              <a:solidFill>
                <a:schemeClr val="accent5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6"/>
            <c:bubble3D val="0"/>
            <c:explosion val="17"/>
            <c:spPr>
              <a:solidFill>
                <a:srgbClr val="00B0F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7"/>
            <c:bubble3D val="0"/>
            <c:explosion val="18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0565031446540874E-2"/>
                  <c:y val="-3.4278283620958458E-2"/>
                </c:manualLayout>
              </c:layout>
              <c:tx>
                <c:rich>
                  <a:bodyPr/>
                  <a:lstStyle/>
                  <a:p>
                    <a:fld id="{CB1FB4F9-8D52-40C0-8CE7-7B7920BF7582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sz="2400" dirty="0" smtClean="0"/>
                      <a:t>15,4%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2382669461914693E-2"/>
                  <c:y val="3.9286218207219802E-3"/>
                </c:manualLayout>
              </c:layout>
              <c:tx>
                <c:rich>
                  <a:bodyPr/>
                  <a:lstStyle/>
                  <a:p>
                    <a:fld id="{1E0C7314-4B53-438D-BA5E-3F53DFDA992F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госпошлина</a:t>
                    </a:r>
                  </a:p>
                  <a:p>
                    <a:r>
                      <a:rPr lang="ru-RU" sz="2400" dirty="0" smtClean="0"/>
                      <a:t>1,7%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3416296296296344E-2"/>
                  <c:y val="0"/>
                </c:manualLayout>
              </c:layout>
              <c:tx>
                <c:rich>
                  <a:bodyPr/>
                  <a:lstStyle/>
                  <a:p>
                    <a:fld id="{6B4D4D64-25F3-4B5A-9B8E-2A5F0A6486F3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налог на имущество физлиц</a:t>
                    </a:r>
                  </a:p>
                  <a:p>
                    <a:r>
                      <a:rPr lang="ru-RU" sz="2400" dirty="0" smtClean="0"/>
                      <a:t>1,3%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3416721174004193"/>
                  <c:y val="2.3726558611781325E-2"/>
                </c:manualLayout>
              </c:layout>
              <c:tx>
                <c:rich>
                  <a:bodyPr/>
                  <a:lstStyle/>
                  <a:p>
                    <a:fld id="{30512CE6-C49D-4D5C-9CAC-EC44F7143867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ЕНВД</a:t>
                    </a:r>
                  </a:p>
                  <a:p>
                    <a:r>
                      <a:rPr lang="ru-RU" sz="2400" dirty="0" smtClean="0"/>
                      <a:t>5,3%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8141383647798736E-2"/>
                  <c:y val="8.2399705169139761E-2"/>
                </c:manualLayout>
              </c:layout>
              <c:tx>
                <c:rich>
                  <a:bodyPr/>
                  <a:lstStyle/>
                  <a:p>
                    <a:fld id="{A40E76B6-E58B-450D-930F-62FE454DD08F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НДФЛ</a:t>
                    </a:r>
                  </a:p>
                  <a:p>
                    <a:r>
                      <a:rPr lang="ru-RU" sz="2400" dirty="0" smtClean="0"/>
                      <a:t>56,4%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3.4789769392033543E-2"/>
                  <c:y val="-9.8725066150584698E-2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noAutofit/>
                  </a:bodyPr>
                  <a:lstStyle/>
                  <a:p>
                    <a:pPr>
                      <a:defRPr sz="2000"/>
                    </a:pPr>
                    <a:fld id="{120259AE-0436-4BD3-B872-D16E80C23EE2}" type="VALUE">
                      <a:rPr lang="ru-RU" sz="2400" b="1" smtClean="0"/>
                      <a:pPr>
                        <a:defRPr sz="2000"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 sz="2000"/>
                    </a:pPr>
                    <a:fld id="{05B98C9D-F1E0-4F10-BA7F-E06EDFF22FE2}" type="CATEGORYNAME">
                      <a:rPr lang="ru-RU" smtClean="0"/>
                      <a:pPr>
                        <a:defRPr sz="2000"/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r>
                      <a:rPr lang="ru-RU" sz="2400" dirty="0" smtClean="0"/>
                      <a:t>13,5%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501104122990912E-2"/>
                      <c:h val="0.186373415042442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8469993011879693E-2"/>
                  <c:y val="-0.19426723965237627"/>
                </c:manualLayout>
              </c:layout>
              <c:tx>
                <c:rich>
                  <a:bodyPr/>
                  <a:lstStyle/>
                  <a:p>
                    <a:fld id="{089D7443-C2FC-4238-805B-73777540D1C6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sz="2400" dirty="0" smtClean="0"/>
                      <a:t>5,5%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0543250873515024"/>
                  <c:y val="-1.3448034992309368E-2"/>
                </c:manualLayout>
              </c:layout>
              <c:tx>
                <c:rich>
                  <a:bodyPr/>
                  <a:lstStyle/>
                  <a:p>
                    <a:fld id="{977EE382-00DE-4D67-B745-B2099C84767D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патент</a:t>
                    </a:r>
                  </a:p>
                  <a:p>
                    <a:r>
                      <a:rPr lang="ru-RU" sz="2400" dirty="0" smtClean="0"/>
                      <a:t>0,9%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53.5</c:v>
                </c:pt>
                <c:pt idx="1">
                  <c:v>6</c:v>
                </c:pt>
                <c:pt idx="2">
                  <c:v>4.5999999999999996</c:v>
                </c:pt>
                <c:pt idx="3">
                  <c:v>18.5</c:v>
                </c:pt>
                <c:pt idx="4">
                  <c:v>195.9</c:v>
                </c:pt>
                <c:pt idx="5" formatCode="General">
                  <c:v>46.7</c:v>
                </c:pt>
                <c:pt idx="6" formatCode="General">
                  <c:v>19.100000000000001</c:v>
                </c:pt>
                <c:pt idx="7" formatCode="General">
                  <c:v>3.2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0557441124969769"/>
          <c:y val="7.4797925865489209E-2"/>
          <c:w val="0.8778532031357269"/>
          <c:h val="0.72989157387854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2018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3606069610385266E-3"/>
                  <c:y val="-3.917915173524455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8D059A33-898D-4366-A586-C9628F76CD53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1797058263901296E-3"/>
                  <c:y val="-3.470972382201744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4082257A-E273-4C59-B97F-BD3FA214B995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9010359105914068E-3"/>
                  <c:y val="-3.386233228813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010359105914068E-3"/>
                  <c:y val="-1.269837460805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505179552957576E-3"/>
                  <c:y val="-2.5396749216100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6.3491873040251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Акцизы</c:v>
                </c:pt>
                <c:pt idx="4">
                  <c:v>ЕНВД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196.6</c:v>
                </c:pt>
                <c:pt idx="1">
                  <c:v>58.9</c:v>
                </c:pt>
                <c:pt idx="2">
                  <c:v>20.3</c:v>
                </c:pt>
                <c:pt idx="3">
                  <c:v>7.7</c:v>
                </c:pt>
                <c:pt idx="4">
                  <c:v>19.100000000000001</c:v>
                </c:pt>
                <c:pt idx="5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2019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2627617452104615E-2"/>
                  <c:y val="-3.075356354386638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29BCF775-8180-44D8-BBF4-4D9BF5F2F67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946482250775905E-2"/>
                  <c:y val="-3.795847464857831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A86AD512-C5E0-4894-B117-9A976B671AE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3762948882392584E-3"/>
                  <c:y val="-4.2327915360168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52589776477435E-3"/>
                  <c:y val="-2.3280353448091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901035910591353E-3"/>
                  <c:y val="-1.693116614406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010359105911908E-3"/>
                  <c:y val="-6.3491873040252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Акцизы</c:v>
                </c:pt>
                <c:pt idx="4">
                  <c:v>ЕНВД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195.9</c:v>
                </c:pt>
                <c:pt idx="1">
                  <c:v>53.5</c:v>
                </c:pt>
                <c:pt idx="2">
                  <c:v>46.7</c:v>
                </c:pt>
                <c:pt idx="3">
                  <c:v>19.100000000000001</c:v>
                </c:pt>
                <c:pt idx="4">
                  <c:v>18.5</c:v>
                </c:pt>
                <c:pt idx="5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240978720"/>
        <c:axId val="240979112"/>
        <c:axId val="0"/>
      </c:bar3DChart>
      <c:catAx>
        <c:axId val="24097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softEdge rad="12700"/>
          </a:effectLst>
        </c:spPr>
        <c:txPr>
          <a:bodyPr rot="0" vert="horz" anchor="t" anchorCtr="0"/>
          <a:lstStyle/>
          <a:p>
            <a:pPr>
              <a:defRPr sz="1600" b="0" baseline="0">
                <a:solidFill>
                  <a:schemeClr val="tx1"/>
                </a:solidFill>
              </a:defRPr>
            </a:pPr>
            <a:endParaRPr lang="ru-RU"/>
          </a:p>
        </c:txPr>
        <c:crossAx val="240979112"/>
        <c:crosses val="autoZero"/>
        <c:auto val="1"/>
        <c:lblAlgn val="ctr"/>
        <c:lblOffset val="100"/>
        <c:noMultiLvlLbl val="0"/>
      </c:catAx>
      <c:valAx>
        <c:axId val="24097911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240978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34513765095561"/>
          <c:y val="7.7811373477528215E-2"/>
          <c:w val="0.59481710157378764"/>
          <c:h val="8.1979506623152232E-2"/>
        </c:manualLayout>
      </c:layout>
      <c:overlay val="0"/>
      <c:txPr>
        <a:bodyPr/>
        <a:lstStyle/>
        <a:p>
          <a:pPr>
            <a:defRPr sz="2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43736760081"/>
          <c:y val="0.1283885662635183"/>
          <c:w val="0.69518556883824667"/>
          <c:h val="0.68286775959343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381000" h="381000" prst="hardEdge"/>
              <a:bevelB w="381000" h="381000" prst="hardEdge"/>
            </a:sp3d>
          </c:spPr>
          <c:explosion val="25"/>
          <c:dPt>
            <c:idx val="1"/>
            <c:bubble3D val="0"/>
            <c:explosion val="11"/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3"/>
            <c:bubble3D val="0"/>
            <c:explosion val="13"/>
          </c:dPt>
          <c:dPt>
            <c:idx val="4"/>
            <c:bubble3D val="1"/>
            <c:explosion val="1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5"/>
            <c:bubble3D val="0"/>
            <c:explosion val="16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Lbls>
            <c:dLbl>
              <c:idx val="0"/>
              <c:layout>
                <c:manualLayout>
                  <c:x val="0.15059212183991702"/>
                  <c:y val="-1.9061226829632478E-2"/>
                </c:manualLayout>
              </c:layout>
              <c:tx>
                <c:rich>
                  <a:bodyPr/>
                  <a:lstStyle/>
                  <a:p>
                    <a:fld id="{9E217EFE-425F-4F15-863C-CF4398CB9E73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Штрафы</a:t>
                    </a:r>
                  </a:p>
                  <a:p>
                    <a:r>
                      <a:rPr lang="ru-RU" dirty="0" smtClean="0"/>
                      <a:t>2,7%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488120234795784E-2"/>
                  <c:y val="-0.10044147682429988"/>
                </c:manualLayout>
              </c:layout>
              <c:tx>
                <c:rich>
                  <a:bodyPr/>
                  <a:lstStyle/>
                  <a:p>
                    <a:fld id="{462FCB87-16AB-4A20-B191-8F07C14FE9FE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аренда земли</a:t>
                    </a:r>
                  </a:p>
                  <a:p>
                    <a:r>
                      <a:rPr lang="ru-RU" dirty="0" smtClean="0"/>
                      <a:t>40,4%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31520877764479588"/>
                  <c:y val="-3.0468915983030753E-2"/>
                </c:manualLayout>
              </c:layout>
              <c:tx>
                <c:rich>
                  <a:bodyPr/>
                  <a:lstStyle/>
                  <a:p>
                    <a:fld id="{FAFCCBA3-3D80-4D7E-9EBB-A6C1C052358D}" type="VALUE">
                      <a:rPr lang="ru-RU" sz="2400" b="1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 sz="2400" b="1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использование имущества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23,7%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090712692591251E-2"/>
                  <c:y val="6.3814831701542202E-2"/>
                </c:manualLayout>
              </c:layout>
              <c:tx>
                <c:rich>
                  <a:bodyPr/>
                  <a:lstStyle/>
                  <a:p>
                    <a:fld id="{EAB40552-515F-43B8-8C7F-BA6B18982D4C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негативное воздействие</a:t>
                    </a:r>
                  </a:p>
                  <a:p>
                    <a:r>
                      <a:rPr lang="ru-RU" dirty="0" smtClean="0"/>
                      <a:t>1,4%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893321693022585E-2"/>
                  <c:y val="-0.1692531748805778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ABCEEC86-AE34-41A7-9D58-80C99DDB4B35}" type="VALUE">
                      <a:rPr lang="ru-RU" sz="2400" b="1" smtClean="0"/>
                      <a:pPr>
                        <a:defRPr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платные услуги и компенсация затрат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1,7%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45782823333986"/>
                      <c:h val="0.264263840895032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414380702662376E-3"/>
                  <c:y val="-9.1352776692641399E-2"/>
                </c:manualLayout>
              </c:layout>
              <c:tx>
                <c:rich>
                  <a:bodyPr/>
                  <a:lstStyle/>
                  <a:p>
                    <a:fld id="{15459064-8E64-4423-82F4-0EE329F5665D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продажа имущества</a:t>
                    </a:r>
                  </a:p>
                  <a:p>
                    <a:r>
                      <a:rPr lang="ru-RU" dirty="0" smtClean="0"/>
                      <a:t>29,3%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2.5185008912156928E-2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69B64D1-550A-40ED-9C44-A546C7E74954}" type="VALUE">
                      <a:rPr lang="ru-RU" sz="2400" b="1" smtClean="0"/>
                      <a:pPr>
                        <a:defRPr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прочие неналоговые 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доходы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0,8%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5737469320715"/>
                      <c:h val="0.214814170452848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 и компенсация затрат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3.2</c:v>
                </c:pt>
                <c:pt idx="1">
                  <c:v>47.8</c:v>
                </c:pt>
                <c:pt idx="2">
                  <c:v>28</c:v>
                </c:pt>
                <c:pt idx="3">
                  <c:v>1.6</c:v>
                </c:pt>
                <c:pt idx="4">
                  <c:v>2</c:v>
                </c:pt>
                <c:pt idx="5">
                  <c:v>34.6</c:v>
                </c:pt>
                <c:pt idx="6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13160800140242"/>
          <c:y val="1.8010763240042106E-3"/>
          <c:w val="0.51435700551653651"/>
          <c:h val="0.87482965604497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9.41546983935873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022436339795211E-3"/>
                  <c:y val="-1.6477072218877793E-2"/>
                </c:manualLayout>
              </c:layout>
              <c:tx>
                <c:rich>
                  <a:bodyPr/>
                  <a:lstStyle/>
                  <a:p>
                    <a:fld id="{A53CF615-E260-425E-A787-8F135DD7A016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-1.1769337299198447E-2"/>
                </c:manualLayout>
              </c:layout>
              <c:tx>
                <c:rich>
                  <a:bodyPr/>
                  <a:lstStyle/>
                  <a:p>
                    <a:fld id="{5B11042B-7D2C-4636-A334-24152112EC3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44.6</c:v>
                </c:pt>
                <c:pt idx="1">
                  <c:v>30.7</c:v>
                </c:pt>
                <c:pt idx="2">
                  <c:v>34.5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9.4154698393587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8300119240923E-16"/>
                  <c:y val="-1.41232047590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22436339795211E-3"/>
                  <c:y val="-1.6477072218877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47.8</c:v>
                </c:pt>
                <c:pt idx="1">
                  <c:v>34.6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8126376"/>
        <c:axId val="240980288"/>
        <c:axId val="0"/>
      </c:bar3DChart>
      <c:valAx>
        <c:axId val="2409802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238126376"/>
        <c:crosses val="autoZero"/>
        <c:crossBetween val="between"/>
      </c:valAx>
      <c:catAx>
        <c:axId val="238126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980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48612996651283"/>
          <c:y val="3.2380505084353715E-2"/>
          <c:w val="0.28847818493325239"/>
          <c:h val="0.2127852911238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77082177694921E-2"/>
          <c:y val="4.992962598425197E-2"/>
          <c:w val="0.88595052910642913"/>
          <c:h val="0.78214315061931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0"/>
              <c:layout>
                <c:manualLayout>
                  <c:x val="4.406509652280126E-3"/>
                  <c:y val="-5.0496884037418061E-2"/>
                </c:manualLayout>
              </c:layout>
              <c:tx>
                <c:rich>
                  <a:bodyPr/>
                  <a:lstStyle/>
                  <a:p>
                    <a:fld id="{839FF68C-FF1B-41F6-8970-E4D43205C818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3236.4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2000"/>
                  </a:schemeClr>
                </a:gs>
                <a:gs pos="100000">
                  <a:schemeClr val="accent2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1"/>
              <c:layout>
                <c:manualLayout>
                  <c:x val="1.468836550760042E-3"/>
                  <c:y val="-1.2023067627956768E-2"/>
                </c:manualLayout>
              </c:layout>
              <c:tx>
                <c:rich>
                  <a:bodyPr/>
                  <a:lstStyle/>
                  <a:p>
                    <a:fld id="{9A31CB24-0256-4D14-94C5-7C29C8EF1DFB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1238.4000000000001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8127160"/>
        <c:axId val="238127552"/>
        <c:axId val="0"/>
      </c:bar3DChart>
      <c:catAx>
        <c:axId val="238127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127552"/>
        <c:crosses val="autoZero"/>
        <c:auto val="1"/>
        <c:lblAlgn val="ctr"/>
        <c:lblOffset val="100"/>
        <c:noMultiLvlLbl val="0"/>
      </c:catAx>
      <c:valAx>
        <c:axId val="23812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12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71853443564987"/>
          <c:y val="0.1161642190648227"/>
          <c:w val="0.84677594540082723"/>
          <c:h val="0.47389980173143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2018 года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1.2454908328259E-3"/>
                  <c:y val="-3.775583149767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242135173533588E-3"/>
                  <c:y val="-3.3670614794457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086868276842396E-3"/>
                  <c:y val="-3.9753647608842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601177186929671E-3"/>
                  <c:y val="-3.9945473460556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612878404457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090418137822087E-2"/>
                  <c:y val="-1.875906106454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270008795075765E-3"/>
                  <c:y val="-2.2672270545789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270008795074759E-3"/>
                  <c:y val="-5.77118019581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338966853728087E-3"/>
                  <c:y val="-4.354797340761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03024177565362E-16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58</c:v>
                </c:pt>
                <c:pt idx="1">
                  <c:v>50.6</c:v>
                </c:pt>
                <c:pt idx="2">
                  <c:v>38.799999999999997</c:v>
                </c:pt>
                <c:pt idx="3">
                  <c:v>38.299999999999997</c:v>
                </c:pt>
                <c:pt idx="4">
                  <c:v>0</c:v>
                </c:pt>
                <c:pt idx="5">
                  <c:v>680.9</c:v>
                </c:pt>
                <c:pt idx="6">
                  <c:v>45.9</c:v>
                </c:pt>
                <c:pt idx="7">
                  <c:v>105.5</c:v>
                </c:pt>
                <c:pt idx="8">
                  <c:v>14.9</c:v>
                </c:pt>
                <c:pt idx="9">
                  <c:v>2.1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2019 года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4.2190379541302775E-3"/>
                  <c:y val="-8.047842386543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709018334347648E-3"/>
                  <c:y val="-8.65737848193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056085515187912E-3"/>
                  <c:y val="-9.552237039550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759907989987044E-2"/>
                  <c:y val="-4.4565238295541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95988092821867E-2"/>
                  <c:y val="-2.4472014547862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278465597726809E-2"/>
                  <c:y val="-2.475227425409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121024493213494E-3"/>
                  <c:y val="-2.77199995610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0870658277518333E-2"/>
                  <c:y val="-3.8558146820909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766053997613638E-3"/>
                  <c:y val="-1.968025500595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2752756468793438E-3"/>
                  <c:y val="-1.11381657182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71</c:v>
                </c:pt>
                <c:pt idx="1">
                  <c:v>52.3</c:v>
                </c:pt>
                <c:pt idx="2">
                  <c:v>43.4</c:v>
                </c:pt>
                <c:pt idx="3">
                  <c:v>38.200000000000003</c:v>
                </c:pt>
                <c:pt idx="4">
                  <c:v>0</c:v>
                </c:pt>
                <c:pt idx="5">
                  <c:v>767</c:v>
                </c:pt>
                <c:pt idx="6">
                  <c:v>83.9</c:v>
                </c:pt>
                <c:pt idx="7">
                  <c:v>163.69999999999999</c:v>
                </c:pt>
                <c:pt idx="8">
                  <c:v>17.7</c:v>
                </c:pt>
                <c:pt idx="9">
                  <c:v>1.1000000000000001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318987352"/>
        <c:axId val="318987744"/>
        <c:axId val="0"/>
      </c:bar3DChart>
      <c:catAx>
        <c:axId val="318987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987744"/>
        <c:crosses val="autoZero"/>
        <c:auto val="1"/>
        <c:lblAlgn val="ctr"/>
        <c:lblOffset val="0"/>
        <c:tickMarkSkip val="1"/>
        <c:noMultiLvlLbl val="0"/>
      </c:catAx>
      <c:valAx>
        <c:axId val="3189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987352"/>
        <c:crosses val="autoZero"/>
        <c:crossBetween val="between"/>
      </c:valAx>
      <c:spPr>
        <a:noFill/>
        <a:ln>
          <a:noFill/>
        </a:ln>
        <a:effectLst>
          <a:softEdge rad="292100"/>
        </a:effectLst>
      </c:spPr>
    </c:plotArea>
    <c:legend>
      <c:legendPos val="b"/>
      <c:layout>
        <c:manualLayout>
          <c:xMode val="edge"/>
          <c:yMode val="edge"/>
          <c:x val="0.11385150972385183"/>
          <c:y val="2.6840982003371368E-2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48BF2-D9DC-441D-B54F-F28A639454DD}" type="doc">
      <dgm:prSet loTypeId="urn:microsoft.com/office/officeart/2005/8/layout/vList3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5248E-FAA8-4EC3-9DD6-F33EB969A39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общегосударственные вопросы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71,0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0C2ACCC-25AC-4E0D-9235-07FF325C781C}" type="parTrans" cxnId="{FA3F580C-EEBE-47FD-8485-0750733C284A}">
      <dgm:prSet/>
      <dgm:spPr/>
      <dgm:t>
        <a:bodyPr/>
        <a:lstStyle/>
        <a:p>
          <a:endParaRPr lang="ru-RU"/>
        </a:p>
      </dgm:t>
    </dgm:pt>
    <dgm:pt modelId="{D08B325C-74A7-4EEC-AAFB-DC5E457C40D3}" type="sibTrans" cxnId="{FA3F580C-EEBE-47FD-8485-0750733C284A}">
      <dgm:prSet/>
      <dgm:spPr/>
      <dgm:t>
        <a:bodyPr/>
        <a:lstStyle/>
        <a:p>
          <a:endParaRPr lang="ru-RU"/>
        </a:p>
      </dgm:t>
    </dgm:pt>
    <dgm:pt modelId="{944FE3C1-4D82-417F-BEDF-7C72A03866A9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нац.без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 и </a:t>
          </a:r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прав.деятельность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52,3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81B03805-B027-4F21-AD18-10BE35858708}" type="parTrans" cxnId="{D748F38C-E8FF-419C-9BFA-D56FD467D214}">
      <dgm:prSet/>
      <dgm:spPr/>
      <dgm:t>
        <a:bodyPr/>
        <a:lstStyle/>
        <a:p>
          <a:endParaRPr lang="ru-RU"/>
        </a:p>
      </dgm:t>
    </dgm:pt>
    <dgm:pt modelId="{7A4869EC-8A3B-43F0-99CB-B80E2112B05F}" type="sibTrans" cxnId="{D748F38C-E8FF-419C-9BFA-D56FD467D214}">
      <dgm:prSet/>
      <dgm:spPr/>
      <dgm:t>
        <a:bodyPr/>
        <a:lstStyle/>
        <a:p>
          <a:endParaRPr lang="ru-RU"/>
        </a:p>
      </dgm:t>
    </dgm:pt>
    <dgm:pt modelId="{2391B521-0CED-45E6-91DC-65639289D06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национальная экономика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43,4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6F392D0-D8C0-442E-8CB5-5A0E4CE2304C}" type="parTrans" cxnId="{4CEFA4C4-7292-4A26-B56B-962237E48B31}">
      <dgm:prSet/>
      <dgm:spPr/>
      <dgm:t>
        <a:bodyPr/>
        <a:lstStyle/>
        <a:p>
          <a:endParaRPr lang="ru-RU"/>
        </a:p>
      </dgm:t>
    </dgm:pt>
    <dgm:pt modelId="{5328C366-1D04-4DEA-AA10-57CF20575E7C}" type="sibTrans" cxnId="{4CEFA4C4-7292-4A26-B56B-962237E48B31}">
      <dgm:prSet/>
      <dgm:spPr/>
      <dgm:t>
        <a:bodyPr/>
        <a:lstStyle/>
        <a:p>
          <a:endParaRPr lang="ru-RU"/>
        </a:p>
      </dgm:t>
    </dgm:pt>
    <dgm:pt modelId="{715D7CA1-90E5-4570-8472-4E5397224F1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ЖКХ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38,2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01F030B6-34EB-4CAC-B400-41978ECFC8BF}" type="parTrans" cxnId="{E88C4ABD-D9DA-4FCE-8975-9DFA78EDF5D9}">
      <dgm:prSet/>
      <dgm:spPr/>
      <dgm:t>
        <a:bodyPr/>
        <a:lstStyle/>
        <a:p>
          <a:endParaRPr lang="ru-RU"/>
        </a:p>
      </dgm:t>
    </dgm:pt>
    <dgm:pt modelId="{22A57863-DAFC-44A9-9189-5C83C1D298FC}" type="sibTrans" cxnId="{E88C4ABD-D9DA-4FCE-8975-9DFA78EDF5D9}">
      <dgm:prSet/>
      <dgm:spPr/>
      <dgm:t>
        <a:bodyPr/>
        <a:lstStyle/>
        <a:p>
          <a:endParaRPr lang="ru-RU"/>
        </a:p>
      </dgm:t>
    </dgm:pt>
    <dgm:pt modelId="{F1B2AFAA-5B99-4EB9-83A3-06E6181667B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охрана окружающей среды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0,0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D1AB764-35B7-40DE-96DF-783A1DA8BE32}" type="parTrans" cxnId="{F0EE61A7-90CE-4B2E-B63E-0CB7FC79C1AE}">
      <dgm:prSet/>
      <dgm:spPr/>
      <dgm:t>
        <a:bodyPr/>
        <a:lstStyle/>
        <a:p>
          <a:endParaRPr lang="ru-RU"/>
        </a:p>
      </dgm:t>
    </dgm:pt>
    <dgm:pt modelId="{A947A072-8557-4D29-BB4F-714841A7CD43}" type="sibTrans" cxnId="{F0EE61A7-90CE-4B2E-B63E-0CB7FC79C1AE}">
      <dgm:prSet/>
      <dgm:spPr/>
      <dgm:t>
        <a:bodyPr/>
        <a:lstStyle/>
        <a:p>
          <a:endParaRPr lang="ru-RU"/>
        </a:p>
      </dgm:t>
    </dgm:pt>
    <dgm:pt modelId="{DB734EB1-809C-4C8F-9EA0-69AD8F3CE36A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образование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767,0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CC0DFD06-E0FE-4A20-8292-A894A811C06B}" type="parTrans" cxnId="{486544C2-29E8-48CE-9D38-32CC37A3F06E}">
      <dgm:prSet/>
      <dgm:spPr/>
      <dgm:t>
        <a:bodyPr/>
        <a:lstStyle/>
        <a:p>
          <a:endParaRPr lang="ru-RU"/>
        </a:p>
      </dgm:t>
    </dgm:pt>
    <dgm:pt modelId="{0B9ED8D1-2A39-43A8-AC47-32DEABF63A6C}" type="sibTrans" cxnId="{486544C2-29E8-48CE-9D38-32CC37A3F06E}">
      <dgm:prSet/>
      <dgm:spPr/>
      <dgm:t>
        <a:bodyPr/>
        <a:lstStyle/>
        <a:p>
          <a:endParaRPr lang="ru-RU"/>
        </a:p>
      </dgm:t>
    </dgm:pt>
    <dgm:pt modelId="{C252DA81-A517-4CF5-8A90-011C6744968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культура и кинематография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83,9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F1FD424-67A5-42AC-9A76-4FD2E93C63F1}" type="parTrans" cxnId="{05FDB003-CE53-486A-986F-B473AC1C6A11}">
      <dgm:prSet/>
      <dgm:spPr/>
      <dgm:t>
        <a:bodyPr/>
        <a:lstStyle/>
        <a:p>
          <a:endParaRPr lang="ru-RU"/>
        </a:p>
      </dgm:t>
    </dgm:pt>
    <dgm:pt modelId="{34B61C1D-C9FA-4DCC-8326-7A8B36D2730D}" type="sibTrans" cxnId="{05FDB003-CE53-486A-986F-B473AC1C6A11}">
      <dgm:prSet/>
      <dgm:spPr/>
      <dgm:t>
        <a:bodyPr/>
        <a:lstStyle/>
        <a:p>
          <a:endParaRPr lang="ru-RU"/>
        </a:p>
      </dgm:t>
    </dgm:pt>
    <dgm:pt modelId="{0340EC69-FA4D-4CFC-8A84-BB1A3A4AD47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социальная политика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163,7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E79D7F4-98CA-479C-BD55-F1ED97F66D77}" type="parTrans" cxnId="{2543C0F0-E852-4565-A046-700C31D020BD}">
      <dgm:prSet/>
      <dgm:spPr/>
      <dgm:t>
        <a:bodyPr/>
        <a:lstStyle/>
        <a:p>
          <a:endParaRPr lang="ru-RU"/>
        </a:p>
      </dgm:t>
    </dgm:pt>
    <dgm:pt modelId="{8182379B-3C37-49F3-BF01-D483F1D93E92}" type="sibTrans" cxnId="{2543C0F0-E852-4565-A046-700C31D020BD}">
      <dgm:prSet/>
      <dgm:spPr/>
      <dgm:t>
        <a:bodyPr/>
        <a:lstStyle/>
        <a:p>
          <a:endParaRPr lang="ru-RU"/>
        </a:p>
      </dgm:t>
    </dgm:pt>
    <dgm:pt modelId="{C2B177F3-318D-4912-B2F9-5FEF6AE3F55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физическая культура и спорт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17,7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E335D72-B78E-4229-9D71-A4F2DF1917FB}" type="parTrans" cxnId="{29E905B0-F98E-4F32-9912-9DE92B5C4384}">
      <dgm:prSet/>
      <dgm:spPr/>
      <dgm:t>
        <a:bodyPr/>
        <a:lstStyle/>
        <a:p>
          <a:endParaRPr lang="ru-RU"/>
        </a:p>
      </dgm:t>
    </dgm:pt>
    <dgm:pt modelId="{B1D9C115-EEAA-4B9B-A9E0-B14322193FB0}" type="sibTrans" cxnId="{29E905B0-F98E-4F32-9912-9DE92B5C4384}">
      <dgm:prSet/>
      <dgm:spPr/>
      <dgm:t>
        <a:bodyPr/>
        <a:lstStyle/>
        <a:p>
          <a:endParaRPr lang="ru-RU"/>
        </a:p>
      </dgm:t>
    </dgm:pt>
    <dgm:pt modelId="{F8220AF0-04B0-4575-9823-E29FEA7199B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средства массовой информации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1,1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62E8625-7B0D-4B96-9E01-0B33D332A55F}" type="parTrans" cxnId="{796D9F45-20DF-4457-BCB9-B9D6C9CF0928}">
      <dgm:prSet/>
      <dgm:spPr/>
      <dgm:t>
        <a:bodyPr/>
        <a:lstStyle/>
        <a:p>
          <a:endParaRPr lang="ru-RU"/>
        </a:p>
      </dgm:t>
    </dgm:pt>
    <dgm:pt modelId="{4E9B13BC-9931-4701-AEDE-3D84E0387CE4}" type="sibTrans" cxnId="{796D9F45-20DF-4457-BCB9-B9D6C9CF0928}">
      <dgm:prSet/>
      <dgm:spPr/>
      <dgm:t>
        <a:bodyPr/>
        <a:lstStyle/>
        <a:p>
          <a:endParaRPr lang="ru-RU"/>
        </a:p>
      </dgm:t>
    </dgm:pt>
    <dgm:pt modelId="{5441A107-7835-458B-A265-DF372BA8CAD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обслуживание </a:t>
          </a:r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мун.долга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0,02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33987AC-D294-4A3C-B94F-8394E96B5144}" type="parTrans" cxnId="{7B6BBF7A-5986-4B0E-A75D-922C0082E5FD}">
      <dgm:prSet/>
      <dgm:spPr/>
      <dgm:t>
        <a:bodyPr/>
        <a:lstStyle/>
        <a:p>
          <a:endParaRPr lang="ru-RU"/>
        </a:p>
      </dgm:t>
    </dgm:pt>
    <dgm:pt modelId="{900C4B38-C1C2-4ACA-82C0-27674B0E078B}" type="sibTrans" cxnId="{7B6BBF7A-5986-4B0E-A75D-922C0082E5FD}">
      <dgm:prSet/>
      <dgm:spPr/>
      <dgm:t>
        <a:bodyPr/>
        <a:lstStyle/>
        <a:p>
          <a:endParaRPr lang="ru-RU"/>
        </a:p>
      </dgm:t>
    </dgm:pt>
    <dgm:pt modelId="{835CE2CC-43C7-4BD6-800E-1F7388C83BCF}" type="pres">
      <dgm:prSet presAssocID="{6A548BF2-D9DC-441D-B54F-F28A639454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86D27-32BD-4B63-9A87-6212E81793EE}" type="pres">
      <dgm:prSet presAssocID="{50C5248E-FAA8-4EC3-9DD6-F33EB969A390}" presName="composite" presStyleCnt="0"/>
      <dgm:spPr/>
      <dgm:t>
        <a:bodyPr/>
        <a:lstStyle/>
        <a:p>
          <a:endParaRPr lang="ru-RU"/>
        </a:p>
      </dgm:t>
    </dgm:pt>
    <dgm:pt modelId="{1BDC5558-9062-49D4-B58E-B69A511BE88B}" type="pres">
      <dgm:prSet presAssocID="{50C5248E-FAA8-4EC3-9DD6-F33EB969A390}" presName="imgShp" presStyleLbl="fgImgPlace1" presStyleIdx="0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01AB187-42DD-4C36-BF94-B9409D3521E7}" type="pres">
      <dgm:prSet presAssocID="{50C5248E-FAA8-4EC3-9DD6-F33EB969A390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F64D-D754-45DF-9CF8-549D6520DC21}" type="pres">
      <dgm:prSet presAssocID="{D08B325C-74A7-4EEC-AAFB-DC5E457C40D3}" presName="spacing" presStyleCnt="0"/>
      <dgm:spPr/>
      <dgm:t>
        <a:bodyPr/>
        <a:lstStyle/>
        <a:p>
          <a:endParaRPr lang="ru-RU"/>
        </a:p>
      </dgm:t>
    </dgm:pt>
    <dgm:pt modelId="{5149130C-F1FF-4ECC-9E2E-B36D11C73A87}" type="pres">
      <dgm:prSet presAssocID="{944FE3C1-4D82-417F-BEDF-7C72A03866A9}" presName="composite" presStyleCnt="0"/>
      <dgm:spPr/>
      <dgm:t>
        <a:bodyPr/>
        <a:lstStyle/>
        <a:p>
          <a:endParaRPr lang="ru-RU"/>
        </a:p>
      </dgm:t>
    </dgm:pt>
    <dgm:pt modelId="{EDEAF545-26FA-40D6-8B7C-E5858253BFA9}" type="pres">
      <dgm:prSet presAssocID="{944FE3C1-4D82-417F-BEDF-7C72A03866A9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C090E5A-22B9-4594-80D3-E71C42E0C15B}" type="pres">
      <dgm:prSet presAssocID="{944FE3C1-4D82-417F-BEDF-7C72A03866A9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7F412-AAE7-4D9E-A2BD-2F35318ED77E}" type="pres">
      <dgm:prSet presAssocID="{7A4869EC-8A3B-43F0-99CB-B80E2112B05F}" presName="spacing" presStyleCnt="0"/>
      <dgm:spPr/>
      <dgm:t>
        <a:bodyPr/>
        <a:lstStyle/>
        <a:p>
          <a:endParaRPr lang="ru-RU"/>
        </a:p>
      </dgm:t>
    </dgm:pt>
    <dgm:pt modelId="{E4CB75B1-D908-4EA0-8DF2-A8F94D40468E}" type="pres">
      <dgm:prSet presAssocID="{2391B521-0CED-45E6-91DC-65639289D06E}" presName="composite" presStyleCnt="0"/>
      <dgm:spPr/>
      <dgm:t>
        <a:bodyPr/>
        <a:lstStyle/>
        <a:p>
          <a:endParaRPr lang="ru-RU"/>
        </a:p>
      </dgm:t>
    </dgm:pt>
    <dgm:pt modelId="{A58D5112-BF6C-4188-A4DD-DC4B58C39A6C}" type="pres">
      <dgm:prSet presAssocID="{2391B521-0CED-45E6-91DC-65639289D06E}" presName="imgShp" presStyleLbl="fgImgPlace1" presStyleIdx="2" presStyleCnt="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A3FB471E-7432-4083-B0F6-8E98AA08E6D2}" type="pres">
      <dgm:prSet presAssocID="{2391B521-0CED-45E6-91DC-65639289D06E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41A5-AA56-4E90-A966-F96584DCD508}" type="pres">
      <dgm:prSet presAssocID="{5328C366-1D04-4DEA-AA10-57CF20575E7C}" presName="spacing" presStyleCnt="0"/>
      <dgm:spPr/>
      <dgm:t>
        <a:bodyPr/>
        <a:lstStyle/>
        <a:p>
          <a:endParaRPr lang="ru-RU"/>
        </a:p>
      </dgm:t>
    </dgm:pt>
    <dgm:pt modelId="{8586DA54-917E-4289-A850-22A95A8FFFDA}" type="pres">
      <dgm:prSet presAssocID="{715D7CA1-90E5-4570-8472-4E5397224F19}" presName="composite" presStyleCnt="0"/>
      <dgm:spPr/>
      <dgm:t>
        <a:bodyPr/>
        <a:lstStyle/>
        <a:p>
          <a:endParaRPr lang="ru-RU"/>
        </a:p>
      </dgm:t>
    </dgm:pt>
    <dgm:pt modelId="{BF4891D1-D186-402C-A6C9-18273921CE2C}" type="pres">
      <dgm:prSet presAssocID="{715D7CA1-90E5-4570-8472-4E5397224F19}" presName="imgShp" presStyleLbl="fgImgPlace1" presStyleIdx="3" presStyleCnt="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41C21C9D-72F6-49C2-A8AA-17010F68FFD5}" type="pres">
      <dgm:prSet presAssocID="{715D7CA1-90E5-4570-8472-4E5397224F19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0AD9-936C-4E63-9F81-E8344CBC44A1}" type="pres">
      <dgm:prSet presAssocID="{22A57863-DAFC-44A9-9189-5C83C1D298FC}" presName="spacing" presStyleCnt="0"/>
      <dgm:spPr/>
      <dgm:t>
        <a:bodyPr/>
        <a:lstStyle/>
        <a:p>
          <a:endParaRPr lang="ru-RU"/>
        </a:p>
      </dgm:t>
    </dgm:pt>
    <dgm:pt modelId="{8D9EF825-15C8-4FCC-8BD1-AF1B15E15DDD}" type="pres">
      <dgm:prSet presAssocID="{F1B2AFAA-5B99-4EB9-83A3-06E6181667B7}" presName="composite" presStyleCnt="0"/>
      <dgm:spPr/>
      <dgm:t>
        <a:bodyPr/>
        <a:lstStyle/>
        <a:p>
          <a:endParaRPr lang="ru-RU"/>
        </a:p>
      </dgm:t>
    </dgm:pt>
    <dgm:pt modelId="{FA989B22-3F7B-4996-8CD5-8B908DEAC719}" type="pres">
      <dgm:prSet presAssocID="{F1B2AFAA-5B99-4EB9-83A3-06E6181667B7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38D124E3-B31C-4092-8D38-FC98B91901AD}" type="pres">
      <dgm:prSet presAssocID="{F1B2AFAA-5B99-4EB9-83A3-06E6181667B7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AF3E5-5376-4A02-903E-23D077DE20A9}" type="pres">
      <dgm:prSet presAssocID="{A947A072-8557-4D29-BB4F-714841A7CD43}" presName="spacing" presStyleCnt="0"/>
      <dgm:spPr/>
      <dgm:t>
        <a:bodyPr/>
        <a:lstStyle/>
        <a:p>
          <a:endParaRPr lang="ru-RU"/>
        </a:p>
      </dgm:t>
    </dgm:pt>
    <dgm:pt modelId="{29FD365A-665A-4925-A92B-D9A05FF0391B}" type="pres">
      <dgm:prSet presAssocID="{DB734EB1-809C-4C8F-9EA0-69AD8F3CE36A}" presName="composite" presStyleCnt="0"/>
      <dgm:spPr/>
      <dgm:t>
        <a:bodyPr/>
        <a:lstStyle/>
        <a:p>
          <a:endParaRPr lang="ru-RU"/>
        </a:p>
      </dgm:t>
    </dgm:pt>
    <dgm:pt modelId="{22A1F2D1-2ABB-4EEC-BFB0-DF046CC9D858}" type="pres">
      <dgm:prSet presAssocID="{DB734EB1-809C-4C8F-9EA0-69AD8F3CE36A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CC54C0B-72CC-46F8-A5F8-3DA3DC106AA7}" type="pres">
      <dgm:prSet presAssocID="{DB734EB1-809C-4C8F-9EA0-69AD8F3CE36A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EA2B-D223-4437-85D0-86E7AC169028}" type="pres">
      <dgm:prSet presAssocID="{0B9ED8D1-2A39-43A8-AC47-32DEABF63A6C}" presName="spacing" presStyleCnt="0"/>
      <dgm:spPr/>
      <dgm:t>
        <a:bodyPr/>
        <a:lstStyle/>
        <a:p>
          <a:endParaRPr lang="ru-RU"/>
        </a:p>
      </dgm:t>
    </dgm:pt>
    <dgm:pt modelId="{0415E664-4090-4961-946D-BED258557DAD}" type="pres">
      <dgm:prSet presAssocID="{C252DA81-A517-4CF5-8A90-011C67449689}" presName="composite" presStyleCnt="0"/>
      <dgm:spPr/>
      <dgm:t>
        <a:bodyPr/>
        <a:lstStyle/>
        <a:p>
          <a:endParaRPr lang="ru-RU"/>
        </a:p>
      </dgm:t>
    </dgm:pt>
    <dgm:pt modelId="{E998D9E4-5DDC-4DCA-99BD-CEEBB5316C26}" type="pres">
      <dgm:prSet presAssocID="{C252DA81-A517-4CF5-8A90-011C67449689}" presName="imgShp" presStyleLbl="fgImgPlace1" presStyleIdx="6" presStyleCnt="1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00796C-A161-4FF5-845B-817C193ED8C5}" type="pres">
      <dgm:prSet presAssocID="{C252DA81-A517-4CF5-8A90-011C67449689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8DD8-C357-4CC1-81C6-522E50073EED}" type="pres">
      <dgm:prSet presAssocID="{34B61C1D-C9FA-4DCC-8326-7A8B36D2730D}" presName="spacing" presStyleCnt="0"/>
      <dgm:spPr/>
      <dgm:t>
        <a:bodyPr/>
        <a:lstStyle/>
        <a:p>
          <a:endParaRPr lang="ru-RU"/>
        </a:p>
      </dgm:t>
    </dgm:pt>
    <dgm:pt modelId="{D6E7F1C7-EF17-444C-9E20-1C207EB45F92}" type="pres">
      <dgm:prSet presAssocID="{0340EC69-FA4D-4CFC-8A84-BB1A3A4AD477}" presName="composite" presStyleCnt="0"/>
      <dgm:spPr/>
      <dgm:t>
        <a:bodyPr/>
        <a:lstStyle/>
        <a:p>
          <a:endParaRPr lang="ru-RU"/>
        </a:p>
      </dgm:t>
    </dgm:pt>
    <dgm:pt modelId="{2C22ECB7-D79E-415F-9D7A-6C107E746093}" type="pres">
      <dgm:prSet presAssocID="{0340EC69-FA4D-4CFC-8A84-BB1A3A4AD477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15A998-C08D-4AE6-A072-74F6D07B3D9D}" type="pres">
      <dgm:prSet presAssocID="{0340EC69-FA4D-4CFC-8A84-BB1A3A4AD477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FBB-C6F2-4E33-AD62-C1CBD0CF3311}" type="pres">
      <dgm:prSet presAssocID="{8182379B-3C37-49F3-BF01-D483F1D93E92}" presName="spacing" presStyleCnt="0"/>
      <dgm:spPr/>
      <dgm:t>
        <a:bodyPr/>
        <a:lstStyle/>
        <a:p>
          <a:endParaRPr lang="ru-RU"/>
        </a:p>
      </dgm:t>
    </dgm:pt>
    <dgm:pt modelId="{F0DD1BD8-EEBD-49C1-A676-F2560E4560FB}" type="pres">
      <dgm:prSet presAssocID="{C2B177F3-318D-4912-B2F9-5FEF6AE3F55B}" presName="composite" presStyleCnt="0"/>
      <dgm:spPr/>
      <dgm:t>
        <a:bodyPr/>
        <a:lstStyle/>
        <a:p>
          <a:endParaRPr lang="ru-RU"/>
        </a:p>
      </dgm:t>
    </dgm:pt>
    <dgm:pt modelId="{9B61432E-E9B4-44B8-A800-1298B8C3A6F5}" type="pres">
      <dgm:prSet presAssocID="{C2B177F3-318D-4912-B2F9-5FEF6AE3F55B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497D56-CD7E-4D47-A214-70ECA97E3801}" type="pres">
      <dgm:prSet presAssocID="{C2B177F3-318D-4912-B2F9-5FEF6AE3F55B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F3C8-82FD-424E-B38E-6E12D16CF948}" type="pres">
      <dgm:prSet presAssocID="{B1D9C115-EEAA-4B9B-A9E0-B14322193FB0}" presName="spacing" presStyleCnt="0"/>
      <dgm:spPr/>
      <dgm:t>
        <a:bodyPr/>
        <a:lstStyle/>
        <a:p>
          <a:endParaRPr lang="ru-RU"/>
        </a:p>
      </dgm:t>
    </dgm:pt>
    <dgm:pt modelId="{D0456A14-46CE-49F5-9BC3-BED8C9D8441C}" type="pres">
      <dgm:prSet presAssocID="{F8220AF0-04B0-4575-9823-E29FEA7199B1}" presName="composite" presStyleCnt="0"/>
      <dgm:spPr/>
      <dgm:t>
        <a:bodyPr/>
        <a:lstStyle/>
        <a:p>
          <a:endParaRPr lang="ru-RU"/>
        </a:p>
      </dgm:t>
    </dgm:pt>
    <dgm:pt modelId="{06ED81BD-D42B-4498-8497-3AB3CA29316C}" type="pres">
      <dgm:prSet presAssocID="{F8220AF0-04B0-4575-9823-E29FEA7199B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83E0BA6D-9933-4DBC-9CB5-8B6691E029E7}" type="pres">
      <dgm:prSet presAssocID="{F8220AF0-04B0-4575-9823-E29FEA7199B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15F5C-E741-48FB-8771-320C5DCBF7C9}" type="pres">
      <dgm:prSet presAssocID="{4E9B13BC-9931-4701-AEDE-3D84E0387CE4}" presName="spacing" presStyleCnt="0"/>
      <dgm:spPr/>
      <dgm:t>
        <a:bodyPr/>
        <a:lstStyle/>
        <a:p>
          <a:endParaRPr lang="ru-RU"/>
        </a:p>
      </dgm:t>
    </dgm:pt>
    <dgm:pt modelId="{74803601-14AF-4274-9DE0-A06E0E0D37E4}" type="pres">
      <dgm:prSet presAssocID="{5441A107-7835-458B-A265-DF372BA8CAD2}" presName="composite" presStyleCnt="0"/>
      <dgm:spPr/>
      <dgm:t>
        <a:bodyPr/>
        <a:lstStyle/>
        <a:p>
          <a:endParaRPr lang="ru-RU"/>
        </a:p>
      </dgm:t>
    </dgm:pt>
    <dgm:pt modelId="{28ACFB1E-63F5-44B0-8EDB-8F50A160F7FF}" type="pres">
      <dgm:prSet presAssocID="{5441A107-7835-458B-A265-DF372BA8CAD2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5D838DEC-A6FB-44B3-BD96-30B1F26EC217}" type="pres">
      <dgm:prSet presAssocID="{5441A107-7835-458B-A265-DF372BA8CAD2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AAF2C-7C5B-4BFE-A550-B61D4AD8C2DC}" type="presOf" srcId="{6A548BF2-D9DC-441D-B54F-F28A639454DD}" destId="{835CE2CC-43C7-4BD6-800E-1F7388C83BCF}" srcOrd="0" destOrd="0" presId="urn:microsoft.com/office/officeart/2005/8/layout/vList3"/>
    <dgm:cxn modelId="{FA3F580C-EEBE-47FD-8485-0750733C284A}" srcId="{6A548BF2-D9DC-441D-B54F-F28A639454DD}" destId="{50C5248E-FAA8-4EC3-9DD6-F33EB969A390}" srcOrd="0" destOrd="0" parTransId="{60C2ACCC-25AC-4E0D-9235-07FF325C781C}" sibTransId="{D08B325C-74A7-4EEC-AAFB-DC5E457C40D3}"/>
    <dgm:cxn modelId="{8795E80B-EF57-44EF-B0AA-CF4E963C6796}" type="presOf" srcId="{50C5248E-FAA8-4EC3-9DD6-F33EB969A390}" destId="{A01AB187-42DD-4C36-BF94-B9409D3521E7}" srcOrd="0" destOrd="0" presId="urn:microsoft.com/office/officeart/2005/8/layout/vList3"/>
    <dgm:cxn modelId="{D748F38C-E8FF-419C-9BFA-D56FD467D214}" srcId="{6A548BF2-D9DC-441D-B54F-F28A639454DD}" destId="{944FE3C1-4D82-417F-BEDF-7C72A03866A9}" srcOrd="1" destOrd="0" parTransId="{81B03805-B027-4F21-AD18-10BE35858708}" sibTransId="{7A4869EC-8A3B-43F0-99CB-B80E2112B05F}"/>
    <dgm:cxn modelId="{05FDB003-CE53-486A-986F-B473AC1C6A11}" srcId="{6A548BF2-D9DC-441D-B54F-F28A639454DD}" destId="{C252DA81-A517-4CF5-8A90-011C67449689}" srcOrd="6" destOrd="0" parTransId="{6F1FD424-67A5-42AC-9A76-4FD2E93C63F1}" sibTransId="{34B61C1D-C9FA-4DCC-8326-7A8B36D2730D}"/>
    <dgm:cxn modelId="{486544C2-29E8-48CE-9D38-32CC37A3F06E}" srcId="{6A548BF2-D9DC-441D-B54F-F28A639454DD}" destId="{DB734EB1-809C-4C8F-9EA0-69AD8F3CE36A}" srcOrd="5" destOrd="0" parTransId="{CC0DFD06-E0FE-4A20-8292-A894A811C06B}" sibTransId="{0B9ED8D1-2A39-43A8-AC47-32DEABF63A6C}"/>
    <dgm:cxn modelId="{E88C4ABD-D9DA-4FCE-8975-9DFA78EDF5D9}" srcId="{6A548BF2-D9DC-441D-B54F-F28A639454DD}" destId="{715D7CA1-90E5-4570-8472-4E5397224F19}" srcOrd="3" destOrd="0" parTransId="{01F030B6-34EB-4CAC-B400-41978ECFC8BF}" sibTransId="{22A57863-DAFC-44A9-9189-5C83C1D298FC}"/>
    <dgm:cxn modelId="{96A9C6BF-F701-4D1A-AD86-0B6D8521EF82}" type="presOf" srcId="{C2B177F3-318D-4912-B2F9-5FEF6AE3F55B}" destId="{00497D56-CD7E-4D47-A214-70ECA97E3801}" srcOrd="0" destOrd="0" presId="urn:microsoft.com/office/officeart/2005/8/layout/vList3"/>
    <dgm:cxn modelId="{11E11912-5498-4DDD-9E7B-A6AEACB8A4FE}" type="presOf" srcId="{5441A107-7835-458B-A265-DF372BA8CAD2}" destId="{5D838DEC-A6FB-44B3-BD96-30B1F26EC217}" srcOrd="0" destOrd="0" presId="urn:microsoft.com/office/officeart/2005/8/layout/vList3"/>
    <dgm:cxn modelId="{624044F1-EF6C-468D-9ED4-A7F898C3AE85}" type="presOf" srcId="{2391B521-0CED-45E6-91DC-65639289D06E}" destId="{A3FB471E-7432-4083-B0F6-8E98AA08E6D2}" srcOrd="0" destOrd="0" presId="urn:microsoft.com/office/officeart/2005/8/layout/vList3"/>
    <dgm:cxn modelId="{8CD77957-A9B6-4BCB-9A1C-47C26B3EB51B}" type="presOf" srcId="{944FE3C1-4D82-417F-BEDF-7C72A03866A9}" destId="{DC090E5A-22B9-4594-80D3-E71C42E0C15B}" srcOrd="0" destOrd="0" presId="urn:microsoft.com/office/officeart/2005/8/layout/vList3"/>
    <dgm:cxn modelId="{2543C0F0-E852-4565-A046-700C31D020BD}" srcId="{6A548BF2-D9DC-441D-B54F-F28A639454DD}" destId="{0340EC69-FA4D-4CFC-8A84-BB1A3A4AD477}" srcOrd="7" destOrd="0" parTransId="{6E79D7F4-98CA-479C-BD55-F1ED97F66D77}" sibTransId="{8182379B-3C37-49F3-BF01-D483F1D93E92}"/>
    <dgm:cxn modelId="{6E97DFF8-8DBF-4EC9-989B-C68FD9936DA4}" type="presOf" srcId="{F1B2AFAA-5B99-4EB9-83A3-06E6181667B7}" destId="{38D124E3-B31C-4092-8D38-FC98B91901AD}" srcOrd="0" destOrd="0" presId="urn:microsoft.com/office/officeart/2005/8/layout/vList3"/>
    <dgm:cxn modelId="{6AEECB40-289E-44E5-B463-A167B0134881}" type="presOf" srcId="{F8220AF0-04B0-4575-9823-E29FEA7199B1}" destId="{83E0BA6D-9933-4DBC-9CB5-8B6691E029E7}" srcOrd="0" destOrd="0" presId="urn:microsoft.com/office/officeart/2005/8/layout/vList3"/>
    <dgm:cxn modelId="{4CEFA4C4-7292-4A26-B56B-962237E48B31}" srcId="{6A548BF2-D9DC-441D-B54F-F28A639454DD}" destId="{2391B521-0CED-45E6-91DC-65639289D06E}" srcOrd="2" destOrd="0" parTransId="{E6F392D0-D8C0-442E-8CB5-5A0E4CE2304C}" sibTransId="{5328C366-1D04-4DEA-AA10-57CF20575E7C}"/>
    <dgm:cxn modelId="{7B6BBF7A-5986-4B0E-A75D-922C0082E5FD}" srcId="{6A548BF2-D9DC-441D-B54F-F28A639454DD}" destId="{5441A107-7835-458B-A265-DF372BA8CAD2}" srcOrd="10" destOrd="0" parTransId="{133987AC-D294-4A3C-B94F-8394E96B5144}" sibTransId="{900C4B38-C1C2-4ACA-82C0-27674B0E078B}"/>
    <dgm:cxn modelId="{29E905B0-F98E-4F32-9912-9DE92B5C4384}" srcId="{6A548BF2-D9DC-441D-B54F-F28A639454DD}" destId="{C2B177F3-318D-4912-B2F9-5FEF6AE3F55B}" srcOrd="8" destOrd="0" parTransId="{EE335D72-B78E-4229-9D71-A4F2DF1917FB}" sibTransId="{B1D9C115-EEAA-4B9B-A9E0-B14322193FB0}"/>
    <dgm:cxn modelId="{428CB88D-7D22-4B80-B53A-41BF7918E9F9}" type="presOf" srcId="{C252DA81-A517-4CF5-8A90-011C67449689}" destId="{2A00796C-A161-4FF5-845B-817C193ED8C5}" srcOrd="0" destOrd="0" presId="urn:microsoft.com/office/officeart/2005/8/layout/vList3"/>
    <dgm:cxn modelId="{E2C72390-9EEB-4A71-AE99-0E1F648E6DBF}" type="presOf" srcId="{0340EC69-FA4D-4CFC-8A84-BB1A3A4AD477}" destId="{1E15A998-C08D-4AE6-A072-74F6D07B3D9D}" srcOrd="0" destOrd="0" presId="urn:microsoft.com/office/officeart/2005/8/layout/vList3"/>
    <dgm:cxn modelId="{796D9F45-20DF-4457-BCB9-B9D6C9CF0928}" srcId="{6A548BF2-D9DC-441D-B54F-F28A639454DD}" destId="{F8220AF0-04B0-4575-9823-E29FEA7199B1}" srcOrd="9" destOrd="0" parTransId="{662E8625-7B0D-4B96-9E01-0B33D332A55F}" sibTransId="{4E9B13BC-9931-4701-AEDE-3D84E0387CE4}"/>
    <dgm:cxn modelId="{3D149967-FD24-4B1C-A7A8-922F17BE7B88}" type="presOf" srcId="{DB734EB1-809C-4C8F-9EA0-69AD8F3CE36A}" destId="{BCC54C0B-72CC-46F8-A5F8-3DA3DC106AA7}" srcOrd="0" destOrd="0" presId="urn:microsoft.com/office/officeart/2005/8/layout/vList3"/>
    <dgm:cxn modelId="{C2778144-7082-486E-A12F-B7F63C079BC2}" type="presOf" srcId="{715D7CA1-90E5-4570-8472-4E5397224F19}" destId="{41C21C9D-72F6-49C2-A8AA-17010F68FFD5}" srcOrd="0" destOrd="0" presId="urn:microsoft.com/office/officeart/2005/8/layout/vList3"/>
    <dgm:cxn modelId="{F0EE61A7-90CE-4B2E-B63E-0CB7FC79C1AE}" srcId="{6A548BF2-D9DC-441D-B54F-F28A639454DD}" destId="{F1B2AFAA-5B99-4EB9-83A3-06E6181667B7}" srcOrd="4" destOrd="0" parTransId="{1D1AB764-35B7-40DE-96DF-783A1DA8BE32}" sibTransId="{A947A072-8557-4D29-BB4F-714841A7CD43}"/>
    <dgm:cxn modelId="{A6464F4B-0287-4C1F-BA58-78C3F7078CF5}" type="presParOf" srcId="{835CE2CC-43C7-4BD6-800E-1F7388C83BCF}" destId="{33B86D27-32BD-4B63-9A87-6212E81793EE}" srcOrd="0" destOrd="0" presId="urn:microsoft.com/office/officeart/2005/8/layout/vList3"/>
    <dgm:cxn modelId="{FE219C25-FEF3-4A56-838C-E6234ACCBEE1}" type="presParOf" srcId="{33B86D27-32BD-4B63-9A87-6212E81793EE}" destId="{1BDC5558-9062-49D4-B58E-B69A511BE88B}" srcOrd="0" destOrd="0" presId="urn:microsoft.com/office/officeart/2005/8/layout/vList3"/>
    <dgm:cxn modelId="{7A7F3048-5A86-4EB3-BFDA-E57DDA58CF34}" type="presParOf" srcId="{33B86D27-32BD-4B63-9A87-6212E81793EE}" destId="{A01AB187-42DD-4C36-BF94-B9409D3521E7}" srcOrd="1" destOrd="0" presId="urn:microsoft.com/office/officeart/2005/8/layout/vList3"/>
    <dgm:cxn modelId="{82B1BDF6-A33F-429E-A3DC-3EB745677891}" type="presParOf" srcId="{835CE2CC-43C7-4BD6-800E-1F7388C83BCF}" destId="{298AF64D-D754-45DF-9CF8-549D6520DC21}" srcOrd="1" destOrd="0" presId="urn:microsoft.com/office/officeart/2005/8/layout/vList3"/>
    <dgm:cxn modelId="{89D5043E-494C-4777-90A2-11006978B5A6}" type="presParOf" srcId="{835CE2CC-43C7-4BD6-800E-1F7388C83BCF}" destId="{5149130C-F1FF-4ECC-9E2E-B36D11C73A87}" srcOrd="2" destOrd="0" presId="urn:microsoft.com/office/officeart/2005/8/layout/vList3"/>
    <dgm:cxn modelId="{F2691CB6-07B5-47CF-9402-D57B895693FF}" type="presParOf" srcId="{5149130C-F1FF-4ECC-9E2E-B36D11C73A87}" destId="{EDEAF545-26FA-40D6-8B7C-E5858253BFA9}" srcOrd="0" destOrd="0" presId="urn:microsoft.com/office/officeart/2005/8/layout/vList3"/>
    <dgm:cxn modelId="{A6B661C2-2E5E-4DA8-9ECE-56AB6A7E78B2}" type="presParOf" srcId="{5149130C-F1FF-4ECC-9E2E-B36D11C73A87}" destId="{DC090E5A-22B9-4594-80D3-E71C42E0C15B}" srcOrd="1" destOrd="0" presId="urn:microsoft.com/office/officeart/2005/8/layout/vList3"/>
    <dgm:cxn modelId="{83CB62CB-74EE-41D9-8828-7C42893AD5B8}" type="presParOf" srcId="{835CE2CC-43C7-4BD6-800E-1F7388C83BCF}" destId="{0CB7F412-AAE7-4D9E-A2BD-2F35318ED77E}" srcOrd="3" destOrd="0" presId="urn:microsoft.com/office/officeart/2005/8/layout/vList3"/>
    <dgm:cxn modelId="{34A99ABB-052D-488F-956F-E470D1084094}" type="presParOf" srcId="{835CE2CC-43C7-4BD6-800E-1F7388C83BCF}" destId="{E4CB75B1-D908-4EA0-8DF2-A8F94D40468E}" srcOrd="4" destOrd="0" presId="urn:microsoft.com/office/officeart/2005/8/layout/vList3"/>
    <dgm:cxn modelId="{D10325B4-9739-48C3-8A68-8C4B05C133BF}" type="presParOf" srcId="{E4CB75B1-D908-4EA0-8DF2-A8F94D40468E}" destId="{A58D5112-BF6C-4188-A4DD-DC4B58C39A6C}" srcOrd="0" destOrd="0" presId="urn:microsoft.com/office/officeart/2005/8/layout/vList3"/>
    <dgm:cxn modelId="{A0CCAAD0-EF02-42FF-A5C3-06E08727FF25}" type="presParOf" srcId="{E4CB75B1-D908-4EA0-8DF2-A8F94D40468E}" destId="{A3FB471E-7432-4083-B0F6-8E98AA08E6D2}" srcOrd="1" destOrd="0" presId="urn:microsoft.com/office/officeart/2005/8/layout/vList3"/>
    <dgm:cxn modelId="{69E54439-C260-43C3-90DF-33839543390C}" type="presParOf" srcId="{835CE2CC-43C7-4BD6-800E-1F7388C83BCF}" destId="{C1DB41A5-AA56-4E90-A966-F96584DCD508}" srcOrd="5" destOrd="0" presId="urn:microsoft.com/office/officeart/2005/8/layout/vList3"/>
    <dgm:cxn modelId="{8314FC42-19B9-4F37-BAAA-E68E6E07A04A}" type="presParOf" srcId="{835CE2CC-43C7-4BD6-800E-1F7388C83BCF}" destId="{8586DA54-917E-4289-A850-22A95A8FFFDA}" srcOrd="6" destOrd="0" presId="urn:microsoft.com/office/officeart/2005/8/layout/vList3"/>
    <dgm:cxn modelId="{4268746E-57C1-4771-AB4E-9874DDD01C45}" type="presParOf" srcId="{8586DA54-917E-4289-A850-22A95A8FFFDA}" destId="{BF4891D1-D186-402C-A6C9-18273921CE2C}" srcOrd="0" destOrd="0" presId="urn:microsoft.com/office/officeart/2005/8/layout/vList3"/>
    <dgm:cxn modelId="{E6A29115-686E-428A-AFF4-08BF68C78AD5}" type="presParOf" srcId="{8586DA54-917E-4289-A850-22A95A8FFFDA}" destId="{41C21C9D-72F6-49C2-A8AA-17010F68FFD5}" srcOrd="1" destOrd="0" presId="urn:microsoft.com/office/officeart/2005/8/layout/vList3"/>
    <dgm:cxn modelId="{1B9582D2-2860-4B52-BD60-7CD0AA7C329B}" type="presParOf" srcId="{835CE2CC-43C7-4BD6-800E-1F7388C83BCF}" destId="{4E640AD9-936C-4E63-9F81-E8344CBC44A1}" srcOrd="7" destOrd="0" presId="urn:microsoft.com/office/officeart/2005/8/layout/vList3"/>
    <dgm:cxn modelId="{1D9AC550-CDF4-4A21-8001-5D7E60616A16}" type="presParOf" srcId="{835CE2CC-43C7-4BD6-800E-1F7388C83BCF}" destId="{8D9EF825-15C8-4FCC-8BD1-AF1B15E15DDD}" srcOrd="8" destOrd="0" presId="urn:microsoft.com/office/officeart/2005/8/layout/vList3"/>
    <dgm:cxn modelId="{A6FA756B-CEBA-4EBB-B3C8-653FF68FA2C6}" type="presParOf" srcId="{8D9EF825-15C8-4FCC-8BD1-AF1B15E15DDD}" destId="{FA989B22-3F7B-4996-8CD5-8B908DEAC719}" srcOrd="0" destOrd="0" presId="urn:microsoft.com/office/officeart/2005/8/layout/vList3"/>
    <dgm:cxn modelId="{D7DFAAB3-CEA8-4E6C-96C9-1E5A1CA699EC}" type="presParOf" srcId="{8D9EF825-15C8-4FCC-8BD1-AF1B15E15DDD}" destId="{38D124E3-B31C-4092-8D38-FC98B91901AD}" srcOrd="1" destOrd="0" presId="urn:microsoft.com/office/officeart/2005/8/layout/vList3"/>
    <dgm:cxn modelId="{5C6F0747-03F1-483B-81DC-1862D284BE14}" type="presParOf" srcId="{835CE2CC-43C7-4BD6-800E-1F7388C83BCF}" destId="{F9FAF3E5-5376-4A02-903E-23D077DE20A9}" srcOrd="9" destOrd="0" presId="urn:microsoft.com/office/officeart/2005/8/layout/vList3"/>
    <dgm:cxn modelId="{E05DE20A-FC7F-43E7-8A4D-EE135EBA7F51}" type="presParOf" srcId="{835CE2CC-43C7-4BD6-800E-1F7388C83BCF}" destId="{29FD365A-665A-4925-A92B-D9A05FF0391B}" srcOrd="10" destOrd="0" presId="urn:microsoft.com/office/officeart/2005/8/layout/vList3"/>
    <dgm:cxn modelId="{B36DB5EB-222A-4C86-AB1C-F74BD2E1BBBB}" type="presParOf" srcId="{29FD365A-665A-4925-A92B-D9A05FF0391B}" destId="{22A1F2D1-2ABB-4EEC-BFB0-DF046CC9D858}" srcOrd="0" destOrd="0" presId="urn:microsoft.com/office/officeart/2005/8/layout/vList3"/>
    <dgm:cxn modelId="{F72406F8-515F-4599-9509-8460DFC4204B}" type="presParOf" srcId="{29FD365A-665A-4925-A92B-D9A05FF0391B}" destId="{BCC54C0B-72CC-46F8-A5F8-3DA3DC106AA7}" srcOrd="1" destOrd="0" presId="urn:microsoft.com/office/officeart/2005/8/layout/vList3"/>
    <dgm:cxn modelId="{EC6CDCC7-D0F7-4E03-B784-8E58F53CA2D2}" type="presParOf" srcId="{835CE2CC-43C7-4BD6-800E-1F7388C83BCF}" destId="{4862EA2B-D223-4437-85D0-86E7AC169028}" srcOrd="11" destOrd="0" presId="urn:microsoft.com/office/officeart/2005/8/layout/vList3"/>
    <dgm:cxn modelId="{8E7D71C4-E459-4A6F-872D-543997BFBD27}" type="presParOf" srcId="{835CE2CC-43C7-4BD6-800E-1F7388C83BCF}" destId="{0415E664-4090-4961-946D-BED258557DAD}" srcOrd="12" destOrd="0" presId="urn:microsoft.com/office/officeart/2005/8/layout/vList3"/>
    <dgm:cxn modelId="{667D91E9-501A-4C21-ADFB-770F646EEBC8}" type="presParOf" srcId="{0415E664-4090-4961-946D-BED258557DAD}" destId="{E998D9E4-5DDC-4DCA-99BD-CEEBB5316C26}" srcOrd="0" destOrd="0" presId="urn:microsoft.com/office/officeart/2005/8/layout/vList3"/>
    <dgm:cxn modelId="{92049F16-597C-41E9-B9B8-EFE21E4B1DDF}" type="presParOf" srcId="{0415E664-4090-4961-946D-BED258557DAD}" destId="{2A00796C-A161-4FF5-845B-817C193ED8C5}" srcOrd="1" destOrd="0" presId="urn:microsoft.com/office/officeart/2005/8/layout/vList3"/>
    <dgm:cxn modelId="{8911D035-FA54-485A-A6AD-FC4E4343E690}" type="presParOf" srcId="{835CE2CC-43C7-4BD6-800E-1F7388C83BCF}" destId="{57658DD8-C357-4CC1-81C6-522E50073EED}" srcOrd="13" destOrd="0" presId="urn:microsoft.com/office/officeart/2005/8/layout/vList3"/>
    <dgm:cxn modelId="{E935DD31-8A82-4F2E-A4F0-28E526687524}" type="presParOf" srcId="{835CE2CC-43C7-4BD6-800E-1F7388C83BCF}" destId="{D6E7F1C7-EF17-444C-9E20-1C207EB45F92}" srcOrd="14" destOrd="0" presId="urn:microsoft.com/office/officeart/2005/8/layout/vList3"/>
    <dgm:cxn modelId="{52C3F821-FF45-4C7A-B18C-E2E8ACD69894}" type="presParOf" srcId="{D6E7F1C7-EF17-444C-9E20-1C207EB45F92}" destId="{2C22ECB7-D79E-415F-9D7A-6C107E746093}" srcOrd="0" destOrd="0" presId="urn:microsoft.com/office/officeart/2005/8/layout/vList3"/>
    <dgm:cxn modelId="{A77A0023-50DF-4CE7-AF2D-DEF148B759F2}" type="presParOf" srcId="{D6E7F1C7-EF17-444C-9E20-1C207EB45F92}" destId="{1E15A998-C08D-4AE6-A072-74F6D07B3D9D}" srcOrd="1" destOrd="0" presId="urn:microsoft.com/office/officeart/2005/8/layout/vList3"/>
    <dgm:cxn modelId="{A3FD0EC6-DA43-4627-9C58-0C587C7FED35}" type="presParOf" srcId="{835CE2CC-43C7-4BD6-800E-1F7388C83BCF}" destId="{2D03DFBB-C6F2-4E33-AD62-C1CBD0CF3311}" srcOrd="15" destOrd="0" presId="urn:microsoft.com/office/officeart/2005/8/layout/vList3"/>
    <dgm:cxn modelId="{5CB3DD97-975A-473F-99ED-99CB5C1A907A}" type="presParOf" srcId="{835CE2CC-43C7-4BD6-800E-1F7388C83BCF}" destId="{F0DD1BD8-EEBD-49C1-A676-F2560E4560FB}" srcOrd="16" destOrd="0" presId="urn:microsoft.com/office/officeart/2005/8/layout/vList3"/>
    <dgm:cxn modelId="{B6D6AB2D-A713-4919-8665-98B05D2F2D33}" type="presParOf" srcId="{F0DD1BD8-EEBD-49C1-A676-F2560E4560FB}" destId="{9B61432E-E9B4-44B8-A800-1298B8C3A6F5}" srcOrd="0" destOrd="0" presId="urn:microsoft.com/office/officeart/2005/8/layout/vList3"/>
    <dgm:cxn modelId="{A80607F9-BD4C-491F-80DA-E001733DA277}" type="presParOf" srcId="{F0DD1BD8-EEBD-49C1-A676-F2560E4560FB}" destId="{00497D56-CD7E-4D47-A214-70ECA97E3801}" srcOrd="1" destOrd="0" presId="urn:microsoft.com/office/officeart/2005/8/layout/vList3"/>
    <dgm:cxn modelId="{1DAE4D0E-D91B-4857-BD68-A622C8A34966}" type="presParOf" srcId="{835CE2CC-43C7-4BD6-800E-1F7388C83BCF}" destId="{D86FF3C8-82FD-424E-B38E-6E12D16CF948}" srcOrd="17" destOrd="0" presId="urn:microsoft.com/office/officeart/2005/8/layout/vList3"/>
    <dgm:cxn modelId="{0F61C52E-64D7-4AA6-AB58-883DA3D2E28C}" type="presParOf" srcId="{835CE2CC-43C7-4BD6-800E-1F7388C83BCF}" destId="{D0456A14-46CE-49F5-9BC3-BED8C9D8441C}" srcOrd="18" destOrd="0" presId="urn:microsoft.com/office/officeart/2005/8/layout/vList3"/>
    <dgm:cxn modelId="{B27D0051-29CA-430B-AB8C-BC3C1A25FBA0}" type="presParOf" srcId="{D0456A14-46CE-49F5-9BC3-BED8C9D8441C}" destId="{06ED81BD-D42B-4498-8497-3AB3CA29316C}" srcOrd="0" destOrd="0" presId="urn:microsoft.com/office/officeart/2005/8/layout/vList3"/>
    <dgm:cxn modelId="{B3C94219-2DAE-4EE8-8234-A55ACD7BAC67}" type="presParOf" srcId="{D0456A14-46CE-49F5-9BC3-BED8C9D8441C}" destId="{83E0BA6D-9933-4DBC-9CB5-8B6691E029E7}" srcOrd="1" destOrd="0" presId="urn:microsoft.com/office/officeart/2005/8/layout/vList3"/>
    <dgm:cxn modelId="{9997161B-740E-4248-B484-694FF8088EFF}" type="presParOf" srcId="{835CE2CC-43C7-4BD6-800E-1F7388C83BCF}" destId="{D3715F5C-E741-48FB-8771-320C5DCBF7C9}" srcOrd="19" destOrd="0" presId="urn:microsoft.com/office/officeart/2005/8/layout/vList3"/>
    <dgm:cxn modelId="{A9B2E227-CE5C-4139-8F78-66E8C46318EB}" type="presParOf" srcId="{835CE2CC-43C7-4BD6-800E-1F7388C83BCF}" destId="{74803601-14AF-4274-9DE0-A06E0E0D37E4}" srcOrd="20" destOrd="0" presId="urn:microsoft.com/office/officeart/2005/8/layout/vList3"/>
    <dgm:cxn modelId="{6497A68A-D1DD-408C-AB21-35F0FE0C131B}" type="presParOf" srcId="{74803601-14AF-4274-9DE0-A06E0E0D37E4}" destId="{28ACFB1E-63F5-44B0-8EDB-8F50A160F7FF}" srcOrd="0" destOrd="0" presId="urn:microsoft.com/office/officeart/2005/8/layout/vList3"/>
    <dgm:cxn modelId="{50AA1B5D-3C04-4A10-9378-B12C095C144D}" type="presParOf" srcId="{74803601-14AF-4274-9DE0-A06E0E0D37E4}" destId="{5D838DEC-A6FB-44B3-BD96-30B1F26EC2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052C0-7E86-49E5-A4BE-1D33E6686FE7}" type="doc">
      <dgm:prSet loTypeId="urn:microsoft.com/office/officeart/2005/8/layout/chevron2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FB63DA-BDF9-4CEF-BB1B-B0D78C78992E}">
      <dgm:prSet phldrT="[Текст]" custT="1"/>
      <dgm:spPr/>
      <dgm:t>
        <a:bodyPr/>
        <a:lstStyle/>
        <a:p>
          <a:r>
            <a:rPr lang="ru-RU" sz="2000" baseline="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994,6</a:t>
          </a:r>
        </a:p>
      </dgm:t>
    </dgm:pt>
    <dgm:pt modelId="{B6C770FC-516D-413B-9420-D29668822B27}" type="parTrans" cxnId="{E98021FF-E850-4BC5-8227-F9B4F9755F55}">
      <dgm:prSet/>
      <dgm:spPr/>
      <dgm:t>
        <a:bodyPr/>
        <a:lstStyle/>
        <a:p>
          <a:endParaRPr lang="ru-RU"/>
        </a:p>
      </dgm:t>
    </dgm:pt>
    <dgm:pt modelId="{D7EF54DB-A893-4A8D-BCD3-70E9F89C6B52}" type="sibTrans" cxnId="{E98021FF-E850-4BC5-8227-F9B4F9755F55}">
      <dgm:prSet/>
      <dgm:spPr/>
      <dgm:t>
        <a:bodyPr/>
        <a:lstStyle/>
        <a:p>
          <a:endParaRPr lang="ru-RU"/>
        </a:p>
      </dgm:t>
    </dgm:pt>
    <dgm:pt modelId="{E7FFECAB-5470-4317-B5B0-A4A08CFB885E}">
      <dgm:prSet phldrT="[Текст]"/>
      <dgm:spPr/>
      <dgm:t>
        <a:bodyPr/>
        <a:lstStyle/>
        <a:p>
          <a:r>
            <a:rPr lang="ru-RU" dirty="0" smtClean="0"/>
            <a:t>г. Березовский – 80,3%</a:t>
          </a:r>
          <a:endParaRPr lang="ru-RU" dirty="0"/>
        </a:p>
      </dgm:t>
    </dgm:pt>
    <dgm:pt modelId="{BA9B12F6-B326-4AB2-93DC-FDC03F439776}" type="parTrans" cxnId="{4A4BF3B5-6373-4098-92FA-F87C34C70511}">
      <dgm:prSet/>
      <dgm:spPr/>
      <dgm:t>
        <a:bodyPr/>
        <a:lstStyle/>
        <a:p>
          <a:endParaRPr lang="ru-RU"/>
        </a:p>
      </dgm:t>
    </dgm:pt>
    <dgm:pt modelId="{2F4AAC07-ED91-4EC5-BEF0-7DE4D21CDCAB}" type="sibTrans" cxnId="{4A4BF3B5-6373-4098-92FA-F87C34C70511}">
      <dgm:prSet/>
      <dgm:spPr/>
      <dgm:t>
        <a:bodyPr/>
        <a:lstStyle/>
        <a:p>
          <a:endParaRPr lang="ru-RU"/>
        </a:p>
      </dgm:t>
    </dgm:pt>
    <dgm:pt modelId="{8ACC7D93-27C2-4B4A-A786-D3DF606948F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98,0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D2F4F92-B8C5-4E06-8311-343FFEC9BAA5}" type="parTrans" cxnId="{9E72FAA5-057E-45F7-983A-CBE7D4F77B11}">
      <dgm:prSet/>
      <dgm:spPr/>
      <dgm:t>
        <a:bodyPr/>
        <a:lstStyle/>
        <a:p>
          <a:endParaRPr lang="ru-RU"/>
        </a:p>
      </dgm:t>
    </dgm:pt>
    <dgm:pt modelId="{6DD71B5C-0AA5-4829-A473-FCE599226F0D}" type="sibTrans" cxnId="{9E72FAA5-057E-45F7-983A-CBE7D4F77B11}">
      <dgm:prSet/>
      <dgm:spPr/>
      <dgm:t>
        <a:bodyPr/>
        <a:lstStyle/>
        <a:p>
          <a:endParaRPr lang="ru-RU"/>
        </a:p>
      </dgm:t>
    </dgm:pt>
    <dgm:pt modelId="{A5347D53-E0B4-48DD-AC45-AE8403ED3A26}">
      <dgm:prSet phldrT="[Текст]"/>
      <dgm:spPr/>
      <dgm:t>
        <a:bodyPr/>
        <a:lstStyle/>
        <a:p>
          <a:r>
            <a:rPr lang="ru-RU" dirty="0" smtClean="0"/>
            <a:t>п. Монетный – 7,9%</a:t>
          </a:r>
          <a:endParaRPr lang="ru-RU" dirty="0"/>
        </a:p>
      </dgm:t>
    </dgm:pt>
    <dgm:pt modelId="{1D635D09-68E5-407B-A770-4C8E85995906}" type="parTrans" cxnId="{5D2E9C8C-828A-4989-B25B-573E02A86444}">
      <dgm:prSet/>
      <dgm:spPr/>
      <dgm:t>
        <a:bodyPr/>
        <a:lstStyle/>
        <a:p>
          <a:endParaRPr lang="ru-RU"/>
        </a:p>
      </dgm:t>
    </dgm:pt>
    <dgm:pt modelId="{4583C787-A5CE-4F2D-92EC-9BF67CCC908F}" type="sibTrans" cxnId="{5D2E9C8C-828A-4989-B25B-573E02A86444}">
      <dgm:prSet/>
      <dgm:spPr/>
      <dgm:t>
        <a:bodyPr/>
        <a:lstStyle/>
        <a:p>
          <a:endParaRPr lang="ru-RU"/>
        </a:p>
      </dgm:t>
    </dgm:pt>
    <dgm:pt modelId="{2DED0FE4-A87A-4A95-88FF-9EC6EEEB0CD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34,8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418D3031-5327-407A-8C96-483B0D1827AB}" type="parTrans" cxnId="{B633DF8D-222D-4D4B-ABB5-D2A78ABDC718}">
      <dgm:prSet/>
      <dgm:spPr/>
      <dgm:t>
        <a:bodyPr/>
        <a:lstStyle/>
        <a:p>
          <a:endParaRPr lang="ru-RU"/>
        </a:p>
      </dgm:t>
    </dgm:pt>
    <dgm:pt modelId="{942109BF-0840-44EF-8E71-3D60FCD4FF34}" type="sibTrans" cxnId="{B633DF8D-222D-4D4B-ABB5-D2A78ABDC718}">
      <dgm:prSet/>
      <dgm:spPr/>
      <dgm:t>
        <a:bodyPr/>
        <a:lstStyle/>
        <a:p>
          <a:endParaRPr lang="ru-RU"/>
        </a:p>
      </dgm:t>
    </dgm:pt>
    <dgm:pt modelId="{C6625C10-F5F6-4848-876E-AC35E45A53B9}">
      <dgm:prSet phldrT="[Текст]"/>
      <dgm:spPr/>
      <dgm:t>
        <a:bodyPr/>
        <a:lstStyle/>
        <a:p>
          <a:r>
            <a:rPr lang="ru-RU" dirty="0" smtClean="0"/>
            <a:t>п. Лосиный – 2,8%</a:t>
          </a:r>
          <a:endParaRPr lang="ru-RU" dirty="0"/>
        </a:p>
      </dgm:t>
    </dgm:pt>
    <dgm:pt modelId="{08E60F92-B911-4302-A495-C4AC6E2618F4}" type="parTrans" cxnId="{DAE63490-473D-44EA-AEEE-F9289860433B}">
      <dgm:prSet/>
      <dgm:spPr/>
      <dgm:t>
        <a:bodyPr/>
        <a:lstStyle/>
        <a:p>
          <a:endParaRPr lang="ru-RU"/>
        </a:p>
      </dgm:t>
    </dgm:pt>
    <dgm:pt modelId="{606F7778-EF13-4AD4-BD84-8E2EFC83F649}" type="sibTrans" cxnId="{DAE63490-473D-44EA-AEEE-F9289860433B}">
      <dgm:prSet/>
      <dgm:spPr/>
      <dgm:t>
        <a:bodyPr/>
        <a:lstStyle/>
        <a:p>
          <a:endParaRPr lang="ru-RU"/>
        </a:p>
      </dgm:t>
    </dgm:pt>
    <dgm:pt modelId="{03B819A8-D62E-4F2D-BABF-0FF34A76799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33,2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32DD1FC8-694E-4D81-A0F9-DDD9AA715FE4}" type="parTrans" cxnId="{3B471187-1DC5-45EA-89A4-A4E69DDB8167}">
      <dgm:prSet/>
      <dgm:spPr/>
      <dgm:t>
        <a:bodyPr/>
        <a:lstStyle/>
        <a:p>
          <a:endParaRPr lang="ru-RU"/>
        </a:p>
      </dgm:t>
    </dgm:pt>
    <dgm:pt modelId="{FED52B6F-0470-4B11-8DC3-A487EC4E195A}" type="sibTrans" cxnId="{3B471187-1DC5-45EA-89A4-A4E69DDB8167}">
      <dgm:prSet/>
      <dgm:spPr/>
      <dgm:t>
        <a:bodyPr/>
        <a:lstStyle/>
        <a:p>
          <a:endParaRPr lang="ru-RU"/>
        </a:p>
      </dgm:t>
    </dgm:pt>
    <dgm:pt modelId="{0B1AA8B4-9E2A-41AB-9926-3B95570FCF8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30,7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3E074E7-7A3D-40D8-BA0C-FFC2E4DBB21E}" type="parTrans" cxnId="{E39BDC8C-F51F-4B30-8381-E9424DA183EE}">
      <dgm:prSet/>
      <dgm:spPr/>
      <dgm:t>
        <a:bodyPr/>
        <a:lstStyle/>
        <a:p>
          <a:endParaRPr lang="ru-RU"/>
        </a:p>
      </dgm:t>
    </dgm:pt>
    <dgm:pt modelId="{68C9F56D-864A-4ED5-BB06-943BC037A7B5}" type="sibTrans" cxnId="{E39BDC8C-F51F-4B30-8381-E9424DA183EE}">
      <dgm:prSet/>
      <dgm:spPr/>
      <dgm:t>
        <a:bodyPr/>
        <a:lstStyle/>
        <a:p>
          <a:endParaRPr lang="ru-RU"/>
        </a:p>
      </dgm:t>
    </dgm:pt>
    <dgm:pt modelId="{E25059B7-2EDD-467A-B7AC-03B437EFD8F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31,6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C1C96485-7FEC-4119-821B-19E4F9D90FB8}" type="parTrans" cxnId="{37E71E41-4A3D-448B-A8F8-571D013C5015}">
      <dgm:prSet/>
      <dgm:spPr/>
      <dgm:t>
        <a:bodyPr/>
        <a:lstStyle/>
        <a:p>
          <a:endParaRPr lang="ru-RU"/>
        </a:p>
      </dgm:t>
    </dgm:pt>
    <dgm:pt modelId="{75B09FE0-8C63-49E9-8766-7D1D77DAFCBF}" type="sibTrans" cxnId="{37E71E41-4A3D-448B-A8F8-571D013C5015}">
      <dgm:prSet/>
      <dgm:spPr/>
      <dgm:t>
        <a:bodyPr/>
        <a:lstStyle/>
        <a:p>
          <a:endParaRPr lang="ru-RU"/>
        </a:p>
      </dgm:t>
    </dgm:pt>
    <dgm:pt modelId="{09063542-05A3-41EE-A33D-899FCCC6BF4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15,5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7C3B9645-9C07-41A1-A086-9952EB636AC7}" type="parTrans" cxnId="{25CBFCFB-1760-4DC5-975B-D917036458C9}">
      <dgm:prSet/>
      <dgm:spPr/>
      <dgm:t>
        <a:bodyPr/>
        <a:lstStyle/>
        <a:p>
          <a:endParaRPr lang="ru-RU"/>
        </a:p>
      </dgm:t>
    </dgm:pt>
    <dgm:pt modelId="{04E1149A-8665-4058-8DAB-84F883D00FE5}" type="sibTrans" cxnId="{25CBFCFB-1760-4DC5-975B-D917036458C9}">
      <dgm:prSet/>
      <dgm:spPr/>
      <dgm:t>
        <a:bodyPr/>
        <a:lstStyle/>
        <a:p>
          <a:endParaRPr lang="ru-RU"/>
        </a:p>
      </dgm:t>
    </dgm:pt>
    <dgm:pt modelId="{4B4E426E-DE58-4E7B-9AB8-C408E073B8A1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Ключевск</a:t>
          </a:r>
          <a:r>
            <a:rPr lang="ru-RU" dirty="0" smtClean="0"/>
            <a:t> – 2,7%</a:t>
          </a:r>
          <a:endParaRPr lang="ru-RU" dirty="0"/>
        </a:p>
      </dgm:t>
    </dgm:pt>
    <dgm:pt modelId="{E175774B-35F2-4A05-85B8-616FD1F4AA3D}" type="parTrans" cxnId="{87C9FEAF-CD6A-46DF-92D9-DDA06DBFE0E1}">
      <dgm:prSet/>
      <dgm:spPr/>
      <dgm:t>
        <a:bodyPr/>
        <a:lstStyle/>
        <a:p>
          <a:endParaRPr lang="ru-RU"/>
        </a:p>
      </dgm:t>
    </dgm:pt>
    <dgm:pt modelId="{699F9EBD-6E9B-432E-A8F8-D67BC7EF2F62}" type="sibTrans" cxnId="{87C9FEAF-CD6A-46DF-92D9-DDA06DBFE0E1}">
      <dgm:prSet/>
      <dgm:spPr/>
      <dgm:t>
        <a:bodyPr/>
        <a:lstStyle/>
        <a:p>
          <a:endParaRPr lang="ru-RU"/>
        </a:p>
      </dgm:t>
    </dgm:pt>
    <dgm:pt modelId="{D05A3952-324D-4240-941F-CA59071B2DEC}">
      <dgm:prSet/>
      <dgm:spPr/>
      <dgm:t>
        <a:bodyPr/>
        <a:lstStyle/>
        <a:p>
          <a:r>
            <a:rPr lang="ru-RU" dirty="0" smtClean="0"/>
            <a:t>п. Кедровка – 2,5%</a:t>
          </a:r>
          <a:endParaRPr lang="ru-RU" dirty="0"/>
        </a:p>
      </dgm:t>
    </dgm:pt>
    <dgm:pt modelId="{7F21D9A3-CE19-46BD-9622-75378FF60A3C}" type="parTrans" cxnId="{189749F3-0966-4BFE-B016-F8DBECFC860E}">
      <dgm:prSet/>
      <dgm:spPr/>
      <dgm:t>
        <a:bodyPr/>
        <a:lstStyle/>
        <a:p>
          <a:endParaRPr lang="ru-RU"/>
        </a:p>
      </dgm:t>
    </dgm:pt>
    <dgm:pt modelId="{E720156C-B369-4BFF-B522-18111939019E}" type="sibTrans" cxnId="{189749F3-0966-4BFE-B016-F8DBECFC860E}">
      <dgm:prSet/>
      <dgm:spPr/>
      <dgm:t>
        <a:bodyPr/>
        <a:lstStyle/>
        <a:p>
          <a:endParaRPr lang="ru-RU"/>
        </a:p>
      </dgm:t>
    </dgm:pt>
    <dgm:pt modelId="{39B59301-96D6-4919-B950-FC483DD6E497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Старопышминск</a:t>
          </a:r>
          <a:r>
            <a:rPr lang="ru-RU" dirty="0" smtClean="0"/>
            <a:t> – 2,5%</a:t>
          </a:r>
          <a:endParaRPr lang="ru-RU" dirty="0"/>
        </a:p>
      </dgm:t>
    </dgm:pt>
    <dgm:pt modelId="{5BA9A538-D3BB-481D-A4B1-8C648A856807}" type="parTrans" cxnId="{E54C6E9E-E895-4EC7-AD4A-B163A39FA691}">
      <dgm:prSet/>
      <dgm:spPr/>
      <dgm:t>
        <a:bodyPr/>
        <a:lstStyle/>
        <a:p>
          <a:endParaRPr lang="ru-RU"/>
        </a:p>
      </dgm:t>
    </dgm:pt>
    <dgm:pt modelId="{CA02FC01-90B5-4554-9BF9-8E59B18F0D51}" type="sibTrans" cxnId="{E54C6E9E-E895-4EC7-AD4A-B163A39FA691}">
      <dgm:prSet/>
      <dgm:spPr/>
      <dgm:t>
        <a:bodyPr/>
        <a:lstStyle/>
        <a:p>
          <a:endParaRPr lang="ru-RU"/>
        </a:p>
      </dgm:t>
    </dgm:pt>
    <dgm:pt modelId="{EBBC9902-57F1-4CFD-90B4-5D7429BBD2B3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Сарапулка</a:t>
          </a:r>
          <a:r>
            <a:rPr lang="ru-RU" dirty="0" smtClean="0"/>
            <a:t> – 1,3%</a:t>
          </a:r>
          <a:endParaRPr lang="ru-RU" dirty="0"/>
        </a:p>
      </dgm:t>
    </dgm:pt>
    <dgm:pt modelId="{D5A70EBD-9809-46E5-B6A6-D67BF80F77A3}" type="parTrans" cxnId="{ABBEC794-02C7-4D1E-888F-0185B95FEBA2}">
      <dgm:prSet/>
      <dgm:spPr/>
      <dgm:t>
        <a:bodyPr/>
        <a:lstStyle/>
        <a:p>
          <a:endParaRPr lang="ru-RU"/>
        </a:p>
      </dgm:t>
    </dgm:pt>
    <dgm:pt modelId="{463495D1-1427-4AD7-91EA-B92A224748E3}" type="sibTrans" cxnId="{ABBEC794-02C7-4D1E-888F-0185B95FEBA2}">
      <dgm:prSet/>
      <dgm:spPr/>
      <dgm:t>
        <a:bodyPr/>
        <a:lstStyle/>
        <a:p>
          <a:endParaRPr lang="ru-RU"/>
        </a:p>
      </dgm:t>
    </dgm:pt>
    <dgm:pt modelId="{5339E070-D008-47F7-8E73-D94500E7A378}" type="pres">
      <dgm:prSet presAssocID="{734052C0-7E86-49E5-A4BE-1D33E6686F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AE136-D26F-4E26-9ACB-A36C310BA406}" type="pres">
      <dgm:prSet presAssocID="{AAFB63DA-BDF9-4CEF-BB1B-B0D78C78992E}" presName="composite" presStyleCnt="0"/>
      <dgm:spPr/>
    </dgm:pt>
    <dgm:pt modelId="{4274139F-CDAC-404A-8BB4-F38D4E0E5DD5}" type="pres">
      <dgm:prSet presAssocID="{AAFB63DA-BDF9-4CEF-BB1B-B0D78C78992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D2CFF-FCA6-4EA6-97F3-996B423485DD}" type="pres">
      <dgm:prSet presAssocID="{AAFB63DA-BDF9-4CEF-BB1B-B0D78C78992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7635-8709-434E-880E-12BC85E17987}" type="pres">
      <dgm:prSet presAssocID="{D7EF54DB-A893-4A8D-BCD3-70E9F89C6B52}" presName="sp" presStyleCnt="0"/>
      <dgm:spPr/>
    </dgm:pt>
    <dgm:pt modelId="{F1680EA3-6073-4300-9A45-806A30F4C652}" type="pres">
      <dgm:prSet presAssocID="{8ACC7D93-27C2-4B4A-A786-D3DF606948FF}" presName="composite" presStyleCnt="0"/>
      <dgm:spPr/>
    </dgm:pt>
    <dgm:pt modelId="{CC33F34F-258D-4F44-8396-DA7646016A00}" type="pres">
      <dgm:prSet presAssocID="{8ACC7D93-27C2-4B4A-A786-D3DF606948F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41301-55DF-43A2-AB60-1E9FF88FC106}" type="pres">
      <dgm:prSet presAssocID="{8ACC7D93-27C2-4B4A-A786-D3DF606948F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01C37-4C2C-4145-A4A8-FE33D70E6E83}" type="pres">
      <dgm:prSet presAssocID="{6DD71B5C-0AA5-4829-A473-FCE599226F0D}" presName="sp" presStyleCnt="0"/>
      <dgm:spPr/>
    </dgm:pt>
    <dgm:pt modelId="{FCBDCFB2-D823-4B20-AC98-5F77E4A0840C}" type="pres">
      <dgm:prSet presAssocID="{2DED0FE4-A87A-4A95-88FF-9EC6EEEB0CDF}" presName="composite" presStyleCnt="0"/>
      <dgm:spPr/>
    </dgm:pt>
    <dgm:pt modelId="{919B39EE-36CC-4574-8C0F-536B7E185680}" type="pres">
      <dgm:prSet presAssocID="{2DED0FE4-A87A-4A95-88FF-9EC6EEEB0CD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C3371-62AF-40BE-A775-727302D3F278}" type="pres">
      <dgm:prSet presAssocID="{2DED0FE4-A87A-4A95-88FF-9EC6EEEB0CD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1632-9B20-44CD-A706-557CDC60304D}" type="pres">
      <dgm:prSet presAssocID="{942109BF-0840-44EF-8E71-3D60FCD4FF34}" presName="sp" presStyleCnt="0"/>
      <dgm:spPr/>
    </dgm:pt>
    <dgm:pt modelId="{0ECFD71C-42A8-45DB-8780-0F40730AAA55}" type="pres">
      <dgm:prSet presAssocID="{03B819A8-D62E-4F2D-BABF-0FF34A767999}" presName="composite" presStyleCnt="0"/>
      <dgm:spPr/>
    </dgm:pt>
    <dgm:pt modelId="{C20FF71F-B25F-4EA0-A282-26B3948EDABB}" type="pres">
      <dgm:prSet presAssocID="{03B819A8-D62E-4F2D-BABF-0FF34A76799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8A69-ACC8-460F-A21A-E6A55C5AEA27}" type="pres">
      <dgm:prSet presAssocID="{03B819A8-D62E-4F2D-BABF-0FF34A76799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BEC06-2A5A-4B46-AC11-5F5C7E0361A1}" type="pres">
      <dgm:prSet presAssocID="{FED52B6F-0470-4B11-8DC3-A487EC4E195A}" presName="sp" presStyleCnt="0"/>
      <dgm:spPr/>
    </dgm:pt>
    <dgm:pt modelId="{802AE741-3344-4B91-AE01-A85090B3BD41}" type="pres">
      <dgm:prSet presAssocID="{0B1AA8B4-9E2A-41AB-9926-3B95570FCF84}" presName="composite" presStyleCnt="0"/>
      <dgm:spPr/>
    </dgm:pt>
    <dgm:pt modelId="{4B42B009-C4B0-4137-8131-6E710AC15597}" type="pres">
      <dgm:prSet presAssocID="{0B1AA8B4-9E2A-41AB-9926-3B95570FCF8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DCF96-310B-4B84-981F-6F1EBAB9A628}" type="pres">
      <dgm:prSet presAssocID="{0B1AA8B4-9E2A-41AB-9926-3B95570FCF8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44CE5-CA5F-431D-94A7-D4CB11EC938B}" type="pres">
      <dgm:prSet presAssocID="{68C9F56D-864A-4ED5-BB06-943BC037A7B5}" presName="sp" presStyleCnt="0"/>
      <dgm:spPr/>
    </dgm:pt>
    <dgm:pt modelId="{E1FE49CC-3483-408F-8FC0-8322FFE38368}" type="pres">
      <dgm:prSet presAssocID="{E25059B7-2EDD-467A-B7AC-03B437EFD8FC}" presName="composite" presStyleCnt="0"/>
      <dgm:spPr/>
    </dgm:pt>
    <dgm:pt modelId="{5B8E6D35-9AFA-41DD-B54D-F3BB6CF64B65}" type="pres">
      <dgm:prSet presAssocID="{E25059B7-2EDD-467A-B7AC-03B437EFD8F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6638B-F264-4186-A0EA-F42D13E7B547}" type="pres">
      <dgm:prSet presAssocID="{E25059B7-2EDD-467A-B7AC-03B437EFD8F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06ECE-954A-45A8-85A6-B3D42C82FBD6}" type="pres">
      <dgm:prSet presAssocID="{75B09FE0-8C63-49E9-8766-7D1D77DAFCBF}" presName="sp" presStyleCnt="0"/>
      <dgm:spPr/>
    </dgm:pt>
    <dgm:pt modelId="{88AF52DA-4AD4-4CB6-82C7-CF4449C9D2D9}" type="pres">
      <dgm:prSet presAssocID="{09063542-05A3-41EE-A33D-899FCCC6BF45}" presName="composite" presStyleCnt="0"/>
      <dgm:spPr/>
    </dgm:pt>
    <dgm:pt modelId="{BE8E982D-B877-4E4E-8053-8284A85F4988}" type="pres">
      <dgm:prSet presAssocID="{09063542-05A3-41EE-A33D-899FCCC6BF4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8084D-C480-405E-8516-050899586E94}" type="pres">
      <dgm:prSet presAssocID="{09063542-05A3-41EE-A33D-899FCCC6BF4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DF214-DA2E-40E8-A3F2-C7A0BC9A1C71}" type="presOf" srcId="{C6625C10-F5F6-4848-876E-AC35E45A53B9}" destId="{7D3C3371-62AF-40BE-A775-727302D3F278}" srcOrd="0" destOrd="0" presId="urn:microsoft.com/office/officeart/2005/8/layout/chevron2"/>
    <dgm:cxn modelId="{A1C39D9E-5B53-4FEE-B02A-658587B47579}" type="presOf" srcId="{09063542-05A3-41EE-A33D-899FCCC6BF45}" destId="{BE8E982D-B877-4E4E-8053-8284A85F4988}" srcOrd="0" destOrd="0" presId="urn:microsoft.com/office/officeart/2005/8/layout/chevron2"/>
    <dgm:cxn modelId="{87C9FEAF-CD6A-46DF-92D9-DDA06DBFE0E1}" srcId="{03B819A8-D62E-4F2D-BABF-0FF34A767999}" destId="{4B4E426E-DE58-4E7B-9AB8-C408E073B8A1}" srcOrd="0" destOrd="0" parTransId="{E175774B-35F2-4A05-85B8-616FD1F4AA3D}" sibTransId="{699F9EBD-6E9B-432E-A8F8-D67BC7EF2F62}"/>
    <dgm:cxn modelId="{E54C6E9E-E895-4EC7-AD4A-B163A39FA691}" srcId="{E25059B7-2EDD-467A-B7AC-03B437EFD8FC}" destId="{39B59301-96D6-4919-B950-FC483DD6E497}" srcOrd="0" destOrd="0" parTransId="{5BA9A538-D3BB-481D-A4B1-8C648A856807}" sibTransId="{CA02FC01-90B5-4554-9BF9-8E59B18F0D51}"/>
    <dgm:cxn modelId="{ED14A26F-57CE-411A-8E09-F8993890696F}" type="presOf" srcId="{EBBC9902-57F1-4CFD-90B4-5D7429BBD2B3}" destId="{2C48084D-C480-405E-8516-050899586E94}" srcOrd="0" destOrd="0" presId="urn:microsoft.com/office/officeart/2005/8/layout/chevron2"/>
    <dgm:cxn modelId="{CC990856-B5C6-4170-A618-E0A24D2E8AC3}" type="presOf" srcId="{D05A3952-324D-4240-941F-CA59071B2DEC}" destId="{1B5DCF96-310B-4B84-981F-6F1EBAB9A628}" srcOrd="0" destOrd="0" presId="urn:microsoft.com/office/officeart/2005/8/layout/chevron2"/>
    <dgm:cxn modelId="{E39BDC8C-F51F-4B30-8381-E9424DA183EE}" srcId="{734052C0-7E86-49E5-A4BE-1D33E6686FE7}" destId="{0B1AA8B4-9E2A-41AB-9926-3B95570FCF84}" srcOrd="4" destOrd="0" parTransId="{13E074E7-7A3D-40D8-BA0C-FFC2E4DBB21E}" sibTransId="{68C9F56D-864A-4ED5-BB06-943BC037A7B5}"/>
    <dgm:cxn modelId="{92BB7FDE-866E-4FA1-88C8-B2C86125282B}" type="presOf" srcId="{8ACC7D93-27C2-4B4A-A786-D3DF606948FF}" destId="{CC33F34F-258D-4F44-8396-DA7646016A00}" srcOrd="0" destOrd="0" presId="urn:microsoft.com/office/officeart/2005/8/layout/chevron2"/>
    <dgm:cxn modelId="{14A4AD56-1ED3-41AB-9B38-A2016C7BF006}" type="presOf" srcId="{2DED0FE4-A87A-4A95-88FF-9EC6EEEB0CDF}" destId="{919B39EE-36CC-4574-8C0F-536B7E185680}" srcOrd="0" destOrd="0" presId="urn:microsoft.com/office/officeart/2005/8/layout/chevron2"/>
    <dgm:cxn modelId="{ABBEC794-02C7-4D1E-888F-0185B95FEBA2}" srcId="{09063542-05A3-41EE-A33D-899FCCC6BF45}" destId="{EBBC9902-57F1-4CFD-90B4-5D7429BBD2B3}" srcOrd="0" destOrd="0" parTransId="{D5A70EBD-9809-46E5-B6A6-D67BF80F77A3}" sibTransId="{463495D1-1427-4AD7-91EA-B92A224748E3}"/>
    <dgm:cxn modelId="{E98021FF-E850-4BC5-8227-F9B4F9755F55}" srcId="{734052C0-7E86-49E5-A4BE-1D33E6686FE7}" destId="{AAFB63DA-BDF9-4CEF-BB1B-B0D78C78992E}" srcOrd="0" destOrd="0" parTransId="{B6C770FC-516D-413B-9420-D29668822B27}" sibTransId="{D7EF54DB-A893-4A8D-BCD3-70E9F89C6B52}"/>
    <dgm:cxn modelId="{DAE63490-473D-44EA-AEEE-F9289860433B}" srcId="{2DED0FE4-A87A-4A95-88FF-9EC6EEEB0CDF}" destId="{C6625C10-F5F6-4848-876E-AC35E45A53B9}" srcOrd="0" destOrd="0" parTransId="{08E60F92-B911-4302-A495-C4AC6E2618F4}" sibTransId="{606F7778-EF13-4AD4-BD84-8E2EFC83F649}"/>
    <dgm:cxn modelId="{4A4BF3B5-6373-4098-92FA-F87C34C70511}" srcId="{AAFB63DA-BDF9-4CEF-BB1B-B0D78C78992E}" destId="{E7FFECAB-5470-4317-B5B0-A4A08CFB885E}" srcOrd="0" destOrd="0" parTransId="{BA9B12F6-B326-4AB2-93DC-FDC03F439776}" sibTransId="{2F4AAC07-ED91-4EC5-BEF0-7DE4D21CDCAB}"/>
    <dgm:cxn modelId="{5D2E9C8C-828A-4989-B25B-573E02A86444}" srcId="{8ACC7D93-27C2-4B4A-A786-D3DF606948FF}" destId="{A5347D53-E0B4-48DD-AC45-AE8403ED3A26}" srcOrd="0" destOrd="0" parTransId="{1D635D09-68E5-407B-A770-4C8E85995906}" sibTransId="{4583C787-A5CE-4F2D-92EC-9BF67CCC908F}"/>
    <dgm:cxn modelId="{3B471187-1DC5-45EA-89A4-A4E69DDB8167}" srcId="{734052C0-7E86-49E5-A4BE-1D33E6686FE7}" destId="{03B819A8-D62E-4F2D-BABF-0FF34A767999}" srcOrd="3" destOrd="0" parTransId="{32DD1FC8-694E-4D81-A0F9-DDD9AA715FE4}" sibTransId="{FED52B6F-0470-4B11-8DC3-A487EC4E195A}"/>
    <dgm:cxn modelId="{72F6263F-5E63-4BA6-801B-5354CD685579}" type="presOf" srcId="{A5347D53-E0B4-48DD-AC45-AE8403ED3A26}" destId="{E9141301-55DF-43A2-AB60-1E9FF88FC106}" srcOrd="0" destOrd="0" presId="urn:microsoft.com/office/officeart/2005/8/layout/chevron2"/>
    <dgm:cxn modelId="{A434B10A-50BA-48F7-801D-D11ADF3D8351}" type="presOf" srcId="{0B1AA8B4-9E2A-41AB-9926-3B95570FCF84}" destId="{4B42B009-C4B0-4137-8131-6E710AC15597}" srcOrd="0" destOrd="0" presId="urn:microsoft.com/office/officeart/2005/8/layout/chevron2"/>
    <dgm:cxn modelId="{3ABFB25C-F44D-4FE0-BB9A-DE81A0842510}" type="presOf" srcId="{E25059B7-2EDD-467A-B7AC-03B437EFD8FC}" destId="{5B8E6D35-9AFA-41DD-B54D-F3BB6CF64B65}" srcOrd="0" destOrd="0" presId="urn:microsoft.com/office/officeart/2005/8/layout/chevron2"/>
    <dgm:cxn modelId="{675EBF39-1428-4A5B-82E4-8B1860901FBE}" type="presOf" srcId="{03B819A8-D62E-4F2D-BABF-0FF34A767999}" destId="{C20FF71F-B25F-4EA0-A282-26B3948EDABB}" srcOrd="0" destOrd="0" presId="urn:microsoft.com/office/officeart/2005/8/layout/chevron2"/>
    <dgm:cxn modelId="{9E72FAA5-057E-45F7-983A-CBE7D4F77B11}" srcId="{734052C0-7E86-49E5-A4BE-1D33E6686FE7}" destId="{8ACC7D93-27C2-4B4A-A786-D3DF606948FF}" srcOrd="1" destOrd="0" parTransId="{ED2F4F92-B8C5-4E06-8311-343FFEC9BAA5}" sibTransId="{6DD71B5C-0AA5-4829-A473-FCE599226F0D}"/>
    <dgm:cxn modelId="{189749F3-0966-4BFE-B016-F8DBECFC860E}" srcId="{0B1AA8B4-9E2A-41AB-9926-3B95570FCF84}" destId="{D05A3952-324D-4240-941F-CA59071B2DEC}" srcOrd="0" destOrd="0" parTransId="{7F21D9A3-CE19-46BD-9622-75378FF60A3C}" sibTransId="{E720156C-B369-4BFF-B522-18111939019E}"/>
    <dgm:cxn modelId="{97BFE7EF-D321-4704-BF50-72EC186AE2BA}" type="presOf" srcId="{39B59301-96D6-4919-B950-FC483DD6E497}" destId="{FA46638B-F264-4186-A0EA-F42D13E7B547}" srcOrd="0" destOrd="0" presId="urn:microsoft.com/office/officeart/2005/8/layout/chevron2"/>
    <dgm:cxn modelId="{FBB474CB-C410-4B46-9F78-1432E681D056}" type="presOf" srcId="{4B4E426E-DE58-4E7B-9AB8-C408E073B8A1}" destId="{0EF98A69-ACC8-460F-A21A-E6A55C5AEA27}" srcOrd="0" destOrd="0" presId="urn:microsoft.com/office/officeart/2005/8/layout/chevron2"/>
    <dgm:cxn modelId="{37E71E41-4A3D-448B-A8F8-571D013C5015}" srcId="{734052C0-7E86-49E5-A4BE-1D33E6686FE7}" destId="{E25059B7-2EDD-467A-B7AC-03B437EFD8FC}" srcOrd="5" destOrd="0" parTransId="{C1C96485-7FEC-4119-821B-19E4F9D90FB8}" sibTransId="{75B09FE0-8C63-49E9-8766-7D1D77DAFCBF}"/>
    <dgm:cxn modelId="{E34F634D-CCC8-4F8C-A4B8-918D50FA36E6}" type="presOf" srcId="{E7FFECAB-5470-4317-B5B0-A4A08CFB885E}" destId="{953D2CFF-FCA6-4EA6-97F3-996B423485DD}" srcOrd="0" destOrd="0" presId="urn:microsoft.com/office/officeart/2005/8/layout/chevron2"/>
    <dgm:cxn modelId="{151B6639-4959-458A-B154-8F325F8FA92D}" type="presOf" srcId="{AAFB63DA-BDF9-4CEF-BB1B-B0D78C78992E}" destId="{4274139F-CDAC-404A-8BB4-F38D4E0E5DD5}" srcOrd="0" destOrd="0" presId="urn:microsoft.com/office/officeart/2005/8/layout/chevron2"/>
    <dgm:cxn modelId="{B633DF8D-222D-4D4B-ABB5-D2A78ABDC718}" srcId="{734052C0-7E86-49E5-A4BE-1D33E6686FE7}" destId="{2DED0FE4-A87A-4A95-88FF-9EC6EEEB0CDF}" srcOrd="2" destOrd="0" parTransId="{418D3031-5327-407A-8C96-483B0D1827AB}" sibTransId="{942109BF-0840-44EF-8E71-3D60FCD4FF34}"/>
    <dgm:cxn modelId="{930349F8-3642-435F-ACA1-2ECAB8AAC676}" type="presOf" srcId="{734052C0-7E86-49E5-A4BE-1D33E6686FE7}" destId="{5339E070-D008-47F7-8E73-D94500E7A378}" srcOrd="0" destOrd="0" presId="urn:microsoft.com/office/officeart/2005/8/layout/chevron2"/>
    <dgm:cxn modelId="{25CBFCFB-1760-4DC5-975B-D917036458C9}" srcId="{734052C0-7E86-49E5-A4BE-1D33E6686FE7}" destId="{09063542-05A3-41EE-A33D-899FCCC6BF45}" srcOrd="6" destOrd="0" parTransId="{7C3B9645-9C07-41A1-A086-9952EB636AC7}" sibTransId="{04E1149A-8665-4058-8DAB-84F883D00FE5}"/>
    <dgm:cxn modelId="{9B8888E4-7182-4186-9C2C-EAE30A30E4A7}" type="presParOf" srcId="{5339E070-D008-47F7-8E73-D94500E7A378}" destId="{F17AE136-D26F-4E26-9ACB-A36C310BA406}" srcOrd="0" destOrd="0" presId="urn:microsoft.com/office/officeart/2005/8/layout/chevron2"/>
    <dgm:cxn modelId="{D2FB6C79-6BAF-4423-BACD-52331B4A17F8}" type="presParOf" srcId="{F17AE136-D26F-4E26-9ACB-A36C310BA406}" destId="{4274139F-CDAC-404A-8BB4-F38D4E0E5DD5}" srcOrd="0" destOrd="0" presId="urn:microsoft.com/office/officeart/2005/8/layout/chevron2"/>
    <dgm:cxn modelId="{92605A6F-C881-453D-95E3-78715188B108}" type="presParOf" srcId="{F17AE136-D26F-4E26-9ACB-A36C310BA406}" destId="{953D2CFF-FCA6-4EA6-97F3-996B423485DD}" srcOrd="1" destOrd="0" presId="urn:microsoft.com/office/officeart/2005/8/layout/chevron2"/>
    <dgm:cxn modelId="{2B78A02E-FC31-4EC7-A379-ADD0FF1C1FEC}" type="presParOf" srcId="{5339E070-D008-47F7-8E73-D94500E7A378}" destId="{42F57635-8709-434E-880E-12BC85E17987}" srcOrd="1" destOrd="0" presId="urn:microsoft.com/office/officeart/2005/8/layout/chevron2"/>
    <dgm:cxn modelId="{0319B922-C370-4848-8F0A-2840BC680344}" type="presParOf" srcId="{5339E070-D008-47F7-8E73-D94500E7A378}" destId="{F1680EA3-6073-4300-9A45-806A30F4C652}" srcOrd="2" destOrd="0" presId="urn:microsoft.com/office/officeart/2005/8/layout/chevron2"/>
    <dgm:cxn modelId="{5082F46D-A467-436A-AA6D-5424141149CF}" type="presParOf" srcId="{F1680EA3-6073-4300-9A45-806A30F4C652}" destId="{CC33F34F-258D-4F44-8396-DA7646016A00}" srcOrd="0" destOrd="0" presId="urn:microsoft.com/office/officeart/2005/8/layout/chevron2"/>
    <dgm:cxn modelId="{07AA249D-C24D-4110-9C3C-8B738801790D}" type="presParOf" srcId="{F1680EA3-6073-4300-9A45-806A30F4C652}" destId="{E9141301-55DF-43A2-AB60-1E9FF88FC106}" srcOrd="1" destOrd="0" presId="urn:microsoft.com/office/officeart/2005/8/layout/chevron2"/>
    <dgm:cxn modelId="{49F72260-1BD9-406E-94AA-A8A3481CCF98}" type="presParOf" srcId="{5339E070-D008-47F7-8E73-D94500E7A378}" destId="{62101C37-4C2C-4145-A4A8-FE33D70E6E83}" srcOrd="3" destOrd="0" presId="urn:microsoft.com/office/officeart/2005/8/layout/chevron2"/>
    <dgm:cxn modelId="{FA8CCCA4-050F-4AEE-81CC-D2B2B95E1E7E}" type="presParOf" srcId="{5339E070-D008-47F7-8E73-D94500E7A378}" destId="{FCBDCFB2-D823-4B20-AC98-5F77E4A0840C}" srcOrd="4" destOrd="0" presId="urn:microsoft.com/office/officeart/2005/8/layout/chevron2"/>
    <dgm:cxn modelId="{54F6568F-EADF-48CA-AD71-F5EF4BC7B154}" type="presParOf" srcId="{FCBDCFB2-D823-4B20-AC98-5F77E4A0840C}" destId="{919B39EE-36CC-4574-8C0F-536B7E185680}" srcOrd="0" destOrd="0" presId="urn:microsoft.com/office/officeart/2005/8/layout/chevron2"/>
    <dgm:cxn modelId="{80A81AA8-7594-42F6-AA93-403A57816E66}" type="presParOf" srcId="{FCBDCFB2-D823-4B20-AC98-5F77E4A0840C}" destId="{7D3C3371-62AF-40BE-A775-727302D3F278}" srcOrd="1" destOrd="0" presId="urn:microsoft.com/office/officeart/2005/8/layout/chevron2"/>
    <dgm:cxn modelId="{EE79656A-C860-44B4-A1B7-5A6DC1F0FBF6}" type="presParOf" srcId="{5339E070-D008-47F7-8E73-D94500E7A378}" destId="{CA1D1632-9B20-44CD-A706-557CDC60304D}" srcOrd="5" destOrd="0" presId="urn:microsoft.com/office/officeart/2005/8/layout/chevron2"/>
    <dgm:cxn modelId="{80EF2077-89CB-4988-8C6D-AA47844BF2D5}" type="presParOf" srcId="{5339E070-D008-47F7-8E73-D94500E7A378}" destId="{0ECFD71C-42A8-45DB-8780-0F40730AAA55}" srcOrd="6" destOrd="0" presId="urn:microsoft.com/office/officeart/2005/8/layout/chevron2"/>
    <dgm:cxn modelId="{64AC5824-545E-4184-A864-FFB85E924F90}" type="presParOf" srcId="{0ECFD71C-42A8-45DB-8780-0F40730AAA55}" destId="{C20FF71F-B25F-4EA0-A282-26B3948EDABB}" srcOrd="0" destOrd="0" presId="urn:microsoft.com/office/officeart/2005/8/layout/chevron2"/>
    <dgm:cxn modelId="{D84DFDAD-9F5C-4B3E-8134-0769D58DAABC}" type="presParOf" srcId="{0ECFD71C-42A8-45DB-8780-0F40730AAA55}" destId="{0EF98A69-ACC8-460F-A21A-E6A55C5AEA27}" srcOrd="1" destOrd="0" presId="urn:microsoft.com/office/officeart/2005/8/layout/chevron2"/>
    <dgm:cxn modelId="{C3756A17-B57B-4F6A-916C-97EDB594AC33}" type="presParOf" srcId="{5339E070-D008-47F7-8E73-D94500E7A378}" destId="{0BCBEC06-2A5A-4B46-AC11-5F5C7E0361A1}" srcOrd="7" destOrd="0" presId="urn:microsoft.com/office/officeart/2005/8/layout/chevron2"/>
    <dgm:cxn modelId="{FD22BCC2-EE45-4D10-9282-05024E671793}" type="presParOf" srcId="{5339E070-D008-47F7-8E73-D94500E7A378}" destId="{802AE741-3344-4B91-AE01-A85090B3BD41}" srcOrd="8" destOrd="0" presId="urn:microsoft.com/office/officeart/2005/8/layout/chevron2"/>
    <dgm:cxn modelId="{D8398B54-F2E0-493A-8941-74C5F3129D99}" type="presParOf" srcId="{802AE741-3344-4B91-AE01-A85090B3BD41}" destId="{4B42B009-C4B0-4137-8131-6E710AC15597}" srcOrd="0" destOrd="0" presId="urn:microsoft.com/office/officeart/2005/8/layout/chevron2"/>
    <dgm:cxn modelId="{DC01ADC2-F2E3-4132-B74B-62C35E799620}" type="presParOf" srcId="{802AE741-3344-4B91-AE01-A85090B3BD41}" destId="{1B5DCF96-310B-4B84-981F-6F1EBAB9A628}" srcOrd="1" destOrd="0" presId="urn:microsoft.com/office/officeart/2005/8/layout/chevron2"/>
    <dgm:cxn modelId="{93A96ACF-D642-4C45-B271-83A41C8ED039}" type="presParOf" srcId="{5339E070-D008-47F7-8E73-D94500E7A378}" destId="{03244CE5-CA5F-431D-94A7-D4CB11EC938B}" srcOrd="9" destOrd="0" presId="urn:microsoft.com/office/officeart/2005/8/layout/chevron2"/>
    <dgm:cxn modelId="{BC682D64-E839-4314-9E67-2BBCCB48E3BB}" type="presParOf" srcId="{5339E070-D008-47F7-8E73-D94500E7A378}" destId="{E1FE49CC-3483-408F-8FC0-8322FFE38368}" srcOrd="10" destOrd="0" presId="urn:microsoft.com/office/officeart/2005/8/layout/chevron2"/>
    <dgm:cxn modelId="{0ECDC213-3FD1-4E95-8DC6-CC639C6D0A1F}" type="presParOf" srcId="{E1FE49CC-3483-408F-8FC0-8322FFE38368}" destId="{5B8E6D35-9AFA-41DD-B54D-F3BB6CF64B65}" srcOrd="0" destOrd="0" presId="urn:microsoft.com/office/officeart/2005/8/layout/chevron2"/>
    <dgm:cxn modelId="{9E989898-0C40-4AB4-AFEB-4F4691DC6018}" type="presParOf" srcId="{E1FE49CC-3483-408F-8FC0-8322FFE38368}" destId="{FA46638B-F264-4186-A0EA-F42D13E7B547}" srcOrd="1" destOrd="0" presId="urn:microsoft.com/office/officeart/2005/8/layout/chevron2"/>
    <dgm:cxn modelId="{06B66C7B-2AE3-45AE-A670-001DB3B2696F}" type="presParOf" srcId="{5339E070-D008-47F7-8E73-D94500E7A378}" destId="{EC606ECE-954A-45A8-85A6-B3D42C82FBD6}" srcOrd="11" destOrd="0" presId="urn:microsoft.com/office/officeart/2005/8/layout/chevron2"/>
    <dgm:cxn modelId="{81F38CFA-A9AE-4341-8B4D-A4BF0BEDDCE9}" type="presParOf" srcId="{5339E070-D008-47F7-8E73-D94500E7A378}" destId="{88AF52DA-4AD4-4CB6-82C7-CF4449C9D2D9}" srcOrd="12" destOrd="0" presId="urn:microsoft.com/office/officeart/2005/8/layout/chevron2"/>
    <dgm:cxn modelId="{97C4A5D3-8948-4E5A-AF1B-43DA2B21C8F5}" type="presParOf" srcId="{88AF52DA-4AD4-4CB6-82C7-CF4449C9D2D9}" destId="{BE8E982D-B877-4E4E-8053-8284A85F4988}" srcOrd="0" destOrd="0" presId="urn:microsoft.com/office/officeart/2005/8/layout/chevron2"/>
    <dgm:cxn modelId="{F39A1AB9-8599-4E35-8F94-32E0D78FAA50}" type="presParOf" srcId="{88AF52DA-4AD4-4CB6-82C7-CF4449C9D2D9}" destId="{2C48084D-C480-405E-8516-050899586E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0.82774</cdr:x>
      <cdr:y>0.28788</cdr:y>
    </cdr:from>
    <cdr:to>
      <cdr:x>1</cdr:x>
      <cdr:y>0.40063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84235" y="1667653"/>
          <a:ext cx="1495103" cy="653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39,5%</a:t>
          </a:r>
          <a:endParaRPr lang="ru-RU" sz="4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0.81813</cdr:x>
      <cdr:y>0.39453</cdr:y>
    </cdr:from>
    <cdr:to>
      <cdr:x>0.9452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73791" y="2083716"/>
          <a:ext cx="1098685" cy="55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tx1"/>
              </a:solidFill>
              <a:effectLst/>
            </a:rPr>
            <a:t>38,3</a:t>
          </a:r>
          <a:r>
            <a:rPr lang="ru-RU" sz="3200" b="0" dirty="0" smtClean="0">
              <a:solidFill>
                <a:schemeClr val="tx1"/>
              </a:solidFill>
              <a:effectLst/>
            </a:rPr>
            <a:t>%</a:t>
          </a:r>
          <a:endParaRPr lang="ru-RU" sz="3200" b="0" dirty="0">
            <a:solidFill>
              <a:schemeClr val="tx1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78CCAD1-316D-4174-88B6-1C085BC42385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B6E7F01-0E13-48A4-979E-6DBA55EC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0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60806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28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96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0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6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7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14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46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5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1354FE0-7545-47CE-86D6-91E255E6CD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300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3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17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55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4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82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7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3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68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29.07.2019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24418" y="1413055"/>
            <a:ext cx="7533524" cy="2767599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бюджета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08" y="3611350"/>
            <a:ext cx="8029741" cy="1199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Березовского городского округа за 1 полугодие 2019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32656"/>
            <a:ext cx="5214974" cy="114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20" y="4474748"/>
            <a:ext cx="3592420" cy="219160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45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8921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43415"/>
              </p:ext>
            </p:extLst>
          </p:nvPr>
        </p:nvGraphicFramePr>
        <p:xfrm>
          <a:off x="-197594" y="-263611"/>
          <a:ext cx="10073725" cy="712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0363" y="116632"/>
            <a:ext cx="573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Структура основных расходов бюджета БГО за 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22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полугодие 2019 года, </a:t>
            </a:r>
            <a:r>
              <a:rPr lang="ru-RU" sz="22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171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078621"/>
              </p:ext>
            </p:extLst>
          </p:nvPr>
        </p:nvGraphicFramePr>
        <p:xfrm>
          <a:off x="0" y="774357"/>
          <a:ext cx="9238125" cy="608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64877" y="1288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0"/>
            <a:ext cx="6084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главным распорядителям </a:t>
            </a:r>
            <a:endParaRPr lang="ru-RU" sz="28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бюджетных </a:t>
            </a:r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средств, </a:t>
            </a:r>
            <a:r>
              <a:rPr lang="ru-RU" sz="2800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69324476"/>
              </p:ext>
            </p:extLst>
          </p:nvPr>
        </p:nvGraphicFramePr>
        <p:xfrm>
          <a:off x="-270344" y="1386033"/>
          <a:ext cx="9813733" cy="600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1697" y="116632"/>
            <a:ext cx="522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бюджета в разрезе муниципальных программ, удельный вес (%)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93736117"/>
              </p:ext>
            </p:extLst>
          </p:nvPr>
        </p:nvGraphicFramePr>
        <p:xfrm>
          <a:off x="428532" y="1501627"/>
          <a:ext cx="8715468" cy="59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97271"/>
              </p:ext>
            </p:extLst>
          </p:nvPr>
        </p:nvGraphicFramePr>
        <p:xfrm>
          <a:off x="1" y="1471245"/>
          <a:ext cx="9143998" cy="53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5760640"/>
                <a:gridCol w="936104"/>
                <a:gridCol w="1008112"/>
                <a:gridCol w="971599"/>
              </a:tblGrid>
              <a:tr h="471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smtClean="0"/>
                        <a:t>п/п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9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Развитие местного самоуправления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12,3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73,5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9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Осуществление мер по защите населения и территорий от чрезвычайных ситуаций природного и техногенного характера, обеспечению пожарной безопасности и предупреждению терроризма, профилактике экстремизма  и охране общественного порядка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21,6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30,8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Обеспечение и развитие дорожного хозяйства,  систем наружного освещения и благоустройства</a:t>
                      </a:r>
                      <a:endParaRPr kumimoji="0" lang="ru-RU" sz="16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340,7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64,1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18,8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 smtClean="0"/>
                        <a:t>Мероприятие: Формирование современной городской среды в целях реализации </a:t>
                      </a:r>
                      <a:r>
                        <a:rPr kumimoji="0" lang="ru-RU" sz="1600" b="1" kern="1200" baseline="0" dirty="0" smtClean="0"/>
                        <a:t>национального проекта «Жильё и городская среда»</a:t>
                      </a:r>
                      <a:endParaRPr kumimoji="0" lang="ru-RU" sz="1800" b="1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40,4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Мероприятие: Реализация мероприятия по ликвидации несанкционированных свалок и наиболее опасных объектов накопленного экологического вреда окружающей среде (кроме твердых коммунальных отходов) в целях</a:t>
                      </a:r>
                      <a:r>
                        <a:rPr kumimoji="0" lang="ru-RU" sz="1400" kern="1200" baseline="0" dirty="0" smtClean="0"/>
                        <a:t> реализации </a:t>
                      </a:r>
                      <a:r>
                        <a:rPr kumimoji="0" lang="ru-RU" sz="1400" b="1" kern="1200" baseline="0" dirty="0" smtClean="0"/>
                        <a:t>национального проекта «Экология»</a:t>
                      </a:r>
                      <a:endParaRPr kumimoji="0" lang="ru-RU" sz="1400" b="1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545" y="55078"/>
            <a:ext cx="666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Администрация БГО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, млн.руб.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206" y="521850"/>
            <a:ext cx="760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Муниципальная  программа </a:t>
            </a:r>
            <a:r>
              <a:rPr lang="ru-RU" dirty="0" smtClean="0">
                <a:cs typeface="Times New Roman" panose="02020603050405020304" pitchFamily="18" charset="0"/>
              </a:rPr>
              <a:t>БГО «Развитие </a:t>
            </a:r>
            <a:r>
              <a:rPr lang="ru-RU" dirty="0">
                <a:cs typeface="Times New Roman" panose="02020603050405020304" pitchFamily="18" charset="0"/>
              </a:rPr>
              <a:t>и обеспечение эффективности деятельности администрации </a:t>
            </a:r>
            <a:r>
              <a:rPr lang="ru-RU" dirty="0" smtClean="0">
                <a:cs typeface="Times New Roman" panose="02020603050405020304" pitchFamily="18" charset="0"/>
              </a:rPr>
              <a:t>БГО </a:t>
            </a:r>
            <a:r>
              <a:rPr lang="ru-RU" dirty="0"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Исполнено: 354,1 млн. руб. – 32,9%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2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97841"/>
              </p:ext>
            </p:extLst>
          </p:nvPr>
        </p:nvGraphicFramePr>
        <p:xfrm>
          <a:off x="0" y="690344"/>
          <a:ext cx="9143999" cy="607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08"/>
                <a:gridCol w="5725676"/>
                <a:gridCol w="936104"/>
                <a:gridCol w="1008112"/>
                <a:gridCol w="971599"/>
              </a:tblGrid>
              <a:tr h="501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smtClean="0"/>
                        <a:t>п/п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4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Развитие строительства</a:t>
                      </a:r>
                      <a:r>
                        <a:rPr kumimoji="0" lang="ru-RU" sz="1600" kern="1200" baseline="0" dirty="0" smtClean="0"/>
                        <a:t> и архитектуры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111,3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16,5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14,8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5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5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Развитие малого и среднего предпринимательства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75,0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4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5.1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Мероприятие: Реализация федерального проекта «Акселерация субъектов малого и среднего предпринимательства» в целях реализации </a:t>
                      </a:r>
                      <a:r>
                        <a:rPr lang="ru-RU" sz="1600" b="1" baseline="0" dirty="0" smtClean="0"/>
                        <a:t>национального проекта «Малое и среднее предпринимательство и поддержки индивидуальной предпринимательской инициативы»</a:t>
                      </a:r>
                      <a:endParaRPr lang="ru-RU" sz="16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75,0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3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6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Переселение граждан Березовского городского округа из ветхого и  аварийного жилого фонда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99,3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4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6.1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Мероприятие: Переселение граждан из аварийного жилищного фонда за счёт средств, поступивших от государственной корпорации – Фонда содействия реформированию жилищно-коммунального </a:t>
                      </a:r>
                      <a:r>
                        <a:rPr lang="ru-RU" sz="1600" baseline="0" dirty="0" smtClean="0"/>
                        <a:t>хозяйства, </a:t>
                      </a:r>
                      <a:r>
                        <a:rPr lang="ru-RU" sz="1600" baseline="0" dirty="0" smtClean="0"/>
                        <a:t>межбюджетных трансфертов из областного бюджета </a:t>
                      </a:r>
                      <a:r>
                        <a:rPr lang="ru-RU" sz="1600" baseline="0" dirty="0" smtClean="0"/>
                        <a:t>и </a:t>
                      </a:r>
                      <a:r>
                        <a:rPr lang="ru-RU" sz="1600" baseline="0" dirty="0" err="1" smtClean="0"/>
                        <a:t>софинансирования</a:t>
                      </a:r>
                      <a:r>
                        <a:rPr lang="ru-RU" sz="1600" baseline="0" dirty="0" smtClean="0"/>
                        <a:t> местного бюджета в </a:t>
                      </a:r>
                      <a:r>
                        <a:rPr lang="ru-RU" sz="1600" baseline="0" dirty="0" smtClean="0"/>
                        <a:t>целях реализации </a:t>
                      </a:r>
                      <a:r>
                        <a:rPr lang="ru-RU" sz="1600" b="1" baseline="0" dirty="0" smtClean="0"/>
                        <a:t>национального проекта «Жильё и городская среда»</a:t>
                      </a:r>
                      <a:endParaRPr lang="ru-RU" sz="16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99,3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54666"/>
              </p:ext>
            </p:extLst>
          </p:nvPr>
        </p:nvGraphicFramePr>
        <p:xfrm>
          <a:off x="0" y="717994"/>
          <a:ext cx="9144001" cy="601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9"/>
                <a:gridCol w="5272216"/>
                <a:gridCol w="1318054"/>
                <a:gridCol w="996779"/>
                <a:gridCol w="1095633"/>
              </a:tblGrid>
              <a:tr h="57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err="1"/>
                        <a:t>п</a:t>
                      </a:r>
                      <a:r>
                        <a:rPr lang="ru-RU" sz="1600" baseline="0" dirty="0"/>
                        <a:t>/</a:t>
                      </a:r>
                      <a:r>
                        <a:rPr lang="ru-RU" sz="1600" baseline="0" dirty="0" err="1"/>
                        <a:t>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7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Развитие и модернизация коммунальной и жилищной инфраструктуры и выполнение мероприятий по энергосбережению 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40,7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8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Обеспечение рационального, безопасного природопользования и обеспечение экологической безопасности территории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103,9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45,6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43,9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9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Социальная поддержка и социальное</a:t>
                      </a:r>
                      <a:r>
                        <a:rPr kumimoji="0" lang="ru-RU" sz="1600" kern="1200" baseline="0" dirty="0" smtClean="0"/>
                        <a:t> обслуживание населения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232,3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159,3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68,6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6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9.1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Мероприятие: Мероприятия, направленные на поддержку старшего поколения в Березовском городском округе в целях реализации </a:t>
                      </a:r>
                      <a:r>
                        <a:rPr lang="ru-RU" sz="1600" b="1" baseline="0" dirty="0" smtClean="0"/>
                        <a:t>национального проекта «Демография»</a:t>
                      </a:r>
                      <a:endParaRPr lang="ru-RU" sz="16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0,04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98,0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10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Обеспечение жильем молодых семей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Управление муниципальным долгом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17,2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/>
                        <a:t>Обеспечение реализации муниципальной программы Березовского городского округа "Развитие и обеспечение эффективности деятельности администрации Березовского городского округа до 2024 года»</a:t>
                      </a:r>
                      <a:endParaRPr lang="ru-RU" sz="15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110,8</a:t>
                      </a:r>
                      <a:endParaRPr lang="ru-RU" sz="2400" b="1" i="0" baseline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47,4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42,8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83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832773045"/>
              </p:ext>
            </p:extLst>
          </p:nvPr>
        </p:nvGraphicFramePr>
        <p:xfrm>
          <a:off x="714972" y="953344"/>
          <a:ext cx="8804328" cy="616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83347" y="0"/>
            <a:ext cx="6228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 программе БГО «Развитие и обеспечение эффективности деятельности администрации БГО до 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61273"/>
              </p:ext>
            </p:extLst>
          </p:nvPr>
        </p:nvGraphicFramePr>
        <p:xfrm>
          <a:off x="2" y="1203027"/>
          <a:ext cx="9143998" cy="556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7"/>
                <a:gridCol w="5321643"/>
                <a:gridCol w="1260389"/>
                <a:gridCol w="988541"/>
                <a:gridCol w="1112108"/>
              </a:tblGrid>
              <a:tr h="5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Реализация проекта «Уральская инженерная школа»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12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1.1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Обновление материально-технической базы для формирования у обучающихся современных технологических и гуманитарных навыков в целях реализации </a:t>
                      </a:r>
                      <a:r>
                        <a:rPr lang="ru-RU" sz="1400" b="1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«Образование»</a:t>
                      </a:r>
                      <a:endParaRPr lang="ru-RU" sz="14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Качество образования как основа благополучия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1378,8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650,7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42,7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0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Педагогические кадры </a:t>
                      </a:r>
                      <a:r>
                        <a:rPr lang="en-US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XXI </a:t>
                      </a: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века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Патриотическое воспитание граждан и формирование основ безопасности жизнедеятельности обучающихся в БГО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4,1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0,9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68580" marR="68580" marT="0" marB="0" anchor="ctr"/>
                </a:tc>
              </a:tr>
              <a:tr h="69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Строительство и реконструкция зданий муниципальных образовательных организаций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250,5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42,6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6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5.1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Проектно-изыскательские работы, экспертиза проектно-сметной документации для строительства муниципальных общеобразовательных учреждениях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«Образование»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438" y="0"/>
            <a:ext cx="62772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  <a:cs typeface="Times New Roman" panose="02020603050405020304" pitchFamily="18" charset="0"/>
              </a:rPr>
              <a:t>Управление образования БГО, млн. руб.</a:t>
            </a:r>
            <a:endParaRPr lang="ru-RU" sz="2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235" y="540204"/>
            <a:ext cx="870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Муниципальная  программа </a:t>
            </a:r>
            <a:r>
              <a:rPr lang="ru-RU" dirty="0" smtClean="0">
                <a:cs typeface="Times New Roman" panose="02020603050405020304" pitchFamily="18" charset="0"/>
              </a:rPr>
              <a:t>БГО «Развитие </a:t>
            </a:r>
            <a:r>
              <a:rPr lang="ru-RU" dirty="0">
                <a:cs typeface="Times New Roman" panose="02020603050405020304" pitchFamily="18" charset="0"/>
              </a:rPr>
              <a:t>системы образования  </a:t>
            </a:r>
            <a:r>
              <a:rPr lang="ru-RU" dirty="0" smtClean="0">
                <a:cs typeface="Times New Roman" panose="02020603050405020304" pitchFamily="18" charset="0"/>
              </a:rPr>
              <a:t>БГО </a:t>
            </a:r>
            <a:r>
              <a:rPr lang="ru-RU" dirty="0"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Исполнено</a:t>
            </a:r>
            <a:r>
              <a:rPr lang="ru-RU" b="1" dirty="0"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cs typeface="Times New Roman" panose="02020603050405020304" pitchFamily="18" charset="0"/>
              </a:rPr>
              <a:t>720,8 млн. </a:t>
            </a:r>
            <a:r>
              <a:rPr lang="ru-RU" b="1" dirty="0">
                <a:cs typeface="Times New Roman" panose="02020603050405020304" pitchFamily="18" charset="0"/>
              </a:rPr>
              <a:t>руб. – </a:t>
            </a:r>
            <a:r>
              <a:rPr lang="ru-RU" b="1" dirty="0" smtClean="0">
                <a:cs typeface="Times New Roman" panose="02020603050405020304" pitchFamily="18" charset="0"/>
              </a:rPr>
              <a:t>42,3%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97620"/>
              </p:ext>
            </p:extLst>
          </p:nvPr>
        </p:nvGraphicFramePr>
        <p:xfrm>
          <a:off x="1" y="74141"/>
          <a:ext cx="9143999" cy="626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720"/>
                <a:gridCol w="4937583"/>
                <a:gridCol w="1342767"/>
                <a:gridCol w="1128584"/>
                <a:gridCol w="1120345"/>
              </a:tblGrid>
              <a:tr h="62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2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5.2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Строительство, реконструкция, модернизация зданий муниципальных общеобразовательных организаций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«Образование»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5.3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Проектно-изыскательские работы, экспертиза проектно-сметной документации для строительства муниципальных дошкольных учреждений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0,03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0,9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1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5.4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Строительство, приобретение, реконструкция, модернизация зданий муниципальных дошкольных образовательных организаций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16,2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95,6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1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5.5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 Строительство дошкольного образовательного учреждения по адресу: г. Березовский, в 337 метрах на юго-восток от границы земельного участка по ул. Ветеранов,25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8,9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2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5.6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 и реконструкция зданий муниципальных дошкольных образовательных организаций за счёт средств областного и местного бюджетов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24,8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663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935892" y="257620"/>
            <a:ext cx="7301657" cy="8549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Структура бюджета</a:t>
            </a:r>
            <a:b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</a:br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3000" b="0" dirty="0">
              <a:solidFill>
                <a:prstClr val="black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771498"/>
              </p:ext>
            </p:extLst>
          </p:nvPr>
        </p:nvGraphicFramePr>
        <p:xfrm>
          <a:off x="516051" y="1197702"/>
          <a:ext cx="8784468" cy="539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2" y="101448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7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4029"/>
              </p:ext>
            </p:extLst>
          </p:nvPr>
        </p:nvGraphicFramePr>
        <p:xfrm>
          <a:off x="0" y="116632"/>
          <a:ext cx="9143999" cy="558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97"/>
                <a:gridCol w="4835126"/>
                <a:gridCol w="1400918"/>
                <a:gridCol w="1145059"/>
                <a:gridCol w="121919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5.7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 Строительство и реконструкция зданий муниципальных дошкольных образовательных организаций в рамках мероприятий по созданию в субъектах Российской Федерации дополнительных мест для детей в возрасте от 2 месяцев до 3 лет в образовательных организациях, осуществляющих образовательную деятельность по образовательным программам дошкольного образования, на условиях </a:t>
                      </a:r>
                      <a:r>
                        <a:rPr lang="ru-RU" sz="1400" b="0" i="0" baseline="0" dirty="0" err="1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из федерального бюджета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175,0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26,4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15,1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11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5.8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 и реконструкция зданий дошкольных образовательных организаций в рамках мероприятий по созданию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 в целях реализации </a:t>
                      </a:r>
                      <a:r>
                        <a:rPr lang="ru-RU" sz="1400" b="1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10,8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Обеспечение реализации муниципальной программы БГО «Развитие системы образования БГО до 2024 года»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61,4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26,6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43,3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546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796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 программе БГО «Развитие системы образования 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04229010"/>
              </p:ext>
            </p:extLst>
          </p:nvPr>
        </p:nvGraphicFramePr>
        <p:xfrm>
          <a:off x="179512" y="1060014"/>
          <a:ext cx="9071248" cy="546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84854"/>
              </p:ext>
            </p:extLst>
          </p:nvPr>
        </p:nvGraphicFramePr>
        <p:xfrm>
          <a:off x="-1" y="1669093"/>
          <a:ext cx="9144001" cy="479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44"/>
                <a:gridCol w="5783340"/>
                <a:gridCol w="996401"/>
                <a:gridCol w="947815"/>
                <a:gridCol w="971601"/>
              </a:tblGrid>
              <a:tr h="53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err="1"/>
                        <a:t>п</a:t>
                      </a:r>
                      <a:r>
                        <a:rPr lang="ru-RU" sz="1600" baseline="0" dirty="0"/>
                        <a:t>/</a:t>
                      </a:r>
                      <a:r>
                        <a:rPr lang="ru-RU" sz="1600" baseline="0" dirty="0" err="1"/>
                        <a:t>п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культуры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170,9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82,1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48,0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Мероприятие: Проведение ремонтных работ в зданиях и помещениях, в которых размещаются муниципальные учреждения культуры, приведение в соответствие требованиям норм пожарной безопасности и санитарного законодательства и (или) оснащение таких учреждений специальным оборудованием, музыкальным оборудованием, инвентарем и музыкальными инструментами (учреждения культурно-досугового типа в сельской местности) </a:t>
                      </a:r>
                      <a:r>
                        <a:rPr kumimoji="0" lang="ru-RU" sz="1400" b="1" kern="1200" baseline="0" dirty="0" smtClean="0"/>
                        <a:t>в целях реализации национального проекта «Культура»</a:t>
                      </a:r>
                      <a:endParaRPr lang="ru-RU" sz="1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1,3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1.2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Мероприятие: Создание модельных муниципальных библиотек </a:t>
                      </a:r>
                      <a:r>
                        <a:rPr lang="ru-RU" sz="1400" b="1" baseline="0" dirty="0" smtClean="0"/>
                        <a:t>в целях реализации национального проекта «Культура»</a:t>
                      </a:r>
                      <a:endParaRPr lang="ru-RU" sz="1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5,0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дополнительного образования </a:t>
                      </a:r>
                      <a:r>
                        <a:rPr lang="ru-RU" sz="1400" baseline="0" dirty="0"/>
                        <a:t>в </a:t>
                      </a:r>
                      <a:r>
                        <a:rPr lang="ru-RU" sz="1400" baseline="0" dirty="0" smtClean="0"/>
                        <a:t>сфере культуры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93,4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45,9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49,2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3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физической культуры и спорта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136,9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17,7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12,9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7219" y="17973"/>
            <a:ext cx="622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Управление культуры и спорта БГО, млн. руб.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146" y="559008"/>
            <a:ext cx="8475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dirty="0" smtClean="0">
                <a:cs typeface="Times New Roman" panose="02020603050405020304" pitchFamily="18" charset="0"/>
              </a:rPr>
              <a:t>БГО «Развитие </a:t>
            </a:r>
            <a:r>
              <a:rPr lang="ru-RU" sz="2000" dirty="0">
                <a:cs typeface="Times New Roman" panose="02020603050405020304" pitchFamily="18" charset="0"/>
              </a:rPr>
              <a:t>культуры, физической культуры и </a:t>
            </a:r>
            <a:r>
              <a:rPr lang="ru-RU" sz="2000" dirty="0" smtClean="0">
                <a:cs typeface="Times New Roman" panose="02020603050405020304" pitchFamily="18" charset="0"/>
              </a:rPr>
              <a:t>спорта, организация </a:t>
            </a:r>
            <a:r>
              <a:rPr lang="ru-RU" sz="2000" dirty="0">
                <a:cs typeface="Times New Roman" panose="02020603050405020304" pitchFamily="18" charset="0"/>
              </a:rPr>
              <a:t>работы с молодежью в </a:t>
            </a:r>
            <a:r>
              <a:rPr lang="ru-RU" sz="2000" dirty="0" smtClean="0">
                <a:cs typeface="Times New Roman" panose="02020603050405020304" pitchFamily="18" charset="0"/>
              </a:rPr>
              <a:t>БГО </a:t>
            </a:r>
            <a:r>
              <a:rPr lang="ru-RU" sz="2000" dirty="0"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Исполнено</a:t>
            </a:r>
            <a:r>
              <a:rPr lang="ru-RU" sz="2000" b="1" dirty="0"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cs typeface="Times New Roman" panose="02020603050405020304" pitchFamily="18" charset="0"/>
              </a:rPr>
              <a:t>148,4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35,8%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2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65871"/>
              </p:ext>
            </p:extLst>
          </p:nvPr>
        </p:nvGraphicFramePr>
        <p:xfrm>
          <a:off x="0" y="764704"/>
          <a:ext cx="9144001" cy="414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59"/>
                <a:gridCol w="5263979"/>
                <a:gridCol w="1293340"/>
                <a:gridCol w="947352"/>
                <a:gridCol w="1103871"/>
              </a:tblGrid>
              <a:tr h="49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err="1"/>
                        <a:t>п</a:t>
                      </a:r>
                      <a:r>
                        <a:rPr lang="ru-RU" sz="1600" baseline="0" dirty="0"/>
                        <a:t>/</a:t>
                      </a:r>
                      <a:r>
                        <a:rPr lang="ru-RU" sz="1600" baseline="0" dirty="0" err="1"/>
                        <a:t>п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4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Мероприятие: Мероприятия, направленные на поддержку старшего поколения в Березовском городском округа </a:t>
                      </a:r>
                      <a:r>
                        <a:rPr kumimoji="0" lang="ru-RU" sz="1400" b="1" kern="1200" baseline="0" dirty="0" smtClean="0"/>
                        <a:t>в целях реализации национального проекта «Демография»</a:t>
                      </a:r>
                      <a:endParaRPr lang="ru-RU" sz="1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54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Мероприятие: Строительство и реконструкция объектов спортивной инфраструктуры муниципальной собственности для занятий физической культурой и спортом </a:t>
                      </a:r>
                      <a:r>
                        <a:rPr kumimoji="0" lang="ru-RU" sz="1400" kern="1200" baseline="0" dirty="0" smtClean="0"/>
                        <a:t>за </a:t>
                      </a:r>
                      <a:r>
                        <a:rPr kumimoji="0" lang="ru-RU" sz="1400" kern="1200" baseline="0" dirty="0" smtClean="0"/>
                        <a:t>счёт средств областного и местного </a:t>
                      </a:r>
                      <a:r>
                        <a:rPr kumimoji="0" lang="ru-RU" sz="1400" kern="1200" baseline="0" dirty="0" smtClean="0"/>
                        <a:t>бюджетов </a:t>
                      </a:r>
                      <a:r>
                        <a:rPr kumimoji="0" lang="ru-RU" sz="1400" b="1" kern="1200" baseline="0" dirty="0" smtClean="0"/>
                        <a:t>в целях реализации национального проекта «Демография»</a:t>
                      </a:r>
                      <a:endParaRPr lang="ru-RU" sz="1400" b="0" i="0" baseline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91,3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3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4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Развитие потенциала молодежи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8,6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8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5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Обеспечение реализации муниципальной программы БГО «Развитие культуры, физической культуры и спорта, организация работы с молодежью в БГО до 2024 года»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14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709" y="141556"/>
            <a:ext cx="5628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«Развитие культуры, физической культуры и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спорта, организация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работы с молодежью в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5063198"/>
              </p:ext>
            </p:extLst>
          </p:nvPr>
        </p:nvGraphicFramePr>
        <p:xfrm>
          <a:off x="575048" y="1616052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2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7150" y="8778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Комитет по управлению имуществом БГО, млн. руб.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070" y="1297808"/>
            <a:ext cx="8475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cs typeface="Times New Roman" panose="02020603050405020304" pitchFamily="18" charset="0"/>
              </a:rPr>
              <a:t>Муниципальная программа БГО «Управление </a:t>
            </a:r>
            <a:r>
              <a:rPr lang="ru-RU" sz="2200" dirty="0">
                <a:cs typeface="Times New Roman" panose="02020603050405020304" pitchFamily="18" charset="0"/>
              </a:rPr>
              <a:t>муниципальной собственностью и земельными ресурсами </a:t>
            </a:r>
            <a:r>
              <a:rPr lang="ru-RU" sz="2200" dirty="0" smtClean="0">
                <a:cs typeface="Times New Roman" panose="02020603050405020304" pitchFamily="18" charset="0"/>
              </a:rPr>
              <a:t>БГО </a:t>
            </a:r>
            <a:r>
              <a:rPr lang="ru-RU" sz="2200" dirty="0"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Исполнено</a:t>
            </a:r>
            <a:r>
              <a:rPr lang="ru-RU" sz="2000" b="1" dirty="0"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cs typeface="Times New Roman" panose="02020603050405020304" pitchFamily="18" charset="0"/>
              </a:rPr>
              <a:t>5,8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41,0%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38545"/>
              </p:ext>
            </p:extLst>
          </p:nvPr>
        </p:nvGraphicFramePr>
        <p:xfrm>
          <a:off x="0" y="2389040"/>
          <a:ext cx="9143999" cy="443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83"/>
                <a:gridCol w="4674393"/>
                <a:gridCol w="1482810"/>
                <a:gridCol w="1159217"/>
                <a:gridCol w="1303896"/>
              </a:tblGrid>
              <a:tr h="593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42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муниципальной собственностью, земельными ресурсами и приватизация муниципального имущества Березовского городского округа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3,2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0,8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26,3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042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муниципальной собственностью и земельными ресурсами Березовского городского округа до 2024 года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10,9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5,0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45,3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3" y="65285"/>
            <a:ext cx="4232619" cy="9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8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120" y="0"/>
            <a:ext cx="5897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«Управление муниципальной собственностью и земельными ресурсами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8699090"/>
              </p:ext>
            </p:extLst>
          </p:nvPr>
        </p:nvGraphicFramePr>
        <p:xfrm>
          <a:off x="497758" y="1475244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11" y="1357298"/>
            <a:ext cx="847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Управление финансов БГО, млн. руб.</a:t>
            </a:r>
            <a:endParaRPr lang="ru-R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265" y="1880518"/>
            <a:ext cx="80581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200" dirty="0" smtClean="0">
                <a:cs typeface="Times New Roman" panose="02020603050405020304" pitchFamily="18" charset="0"/>
              </a:rPr>
              <a:t>БГО «Управление </a:t>
            </a:r>
            <a:r>
              <a:rPr lang="ru-RU" sz="2200" dirty="0">
                <a:cs typeface="Times New Roman" panose="02020603050405020304" pitchFamily="18" charset="0"/>
              </a:rPr>
              <a:t>муниципальными финансами </a:t>
            </a:r>
            <a:r>
              <a:rPr lang="ru-RU" sz="2200" dirty="0" smtClean="0">
                <a:cs typeface="Times New Roman" panose="02020603050405020304" pitchFamily="18" charset="0"/>
              </a:rPr>
              <a:t>БГО </a:t>
            </a:r>
            <a:r>
              <a:rPr lang="ru-RU" sz="2200" dirty="0"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cs typeface="Times New Roman" panose="02020603050405020304" pitchFamily="18" charset="0"/>
              </a:rPr>
              <a:t>2024 года».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sz="2000" b="1" dirty="0">
                <a:cs typeface="Times New Roman" panose="02020603050405020304" pitchFamily="18" charset="0"/>
              </a:rPr>
              <a:t>Исполнено: </a:t>
            </a:r>
            <a:r>
              <a:rPr lang="ru-RU" sz="2000" b="1" dirty="0" smtClean="0">
                <a:cs typeface="Times New Roman" panose="02020603050405020304" pitchFamily="18" charset="0"/>
              </a:rPr>
              <a:t>6,4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45,3%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65198"/>
              </p:ext>
            </p:extLst>
          </p:nvPr>
        </p:nvGraphicFramePr>
        <p:xfrm>
          <a:off x="0" y="3325995"/>
          <a:ext cx="9144000" cy="2663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271"/>
                <a:gridCol w="4827373"/>
                <a:gridCol w="1433384"/>
                <a:gridCol w="1103870"/>
                <a:gridCol w="1285102"/>
              </a:tblGrid>
              <a:tr h="742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51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муниципальными финансами Березовского городского округа до 2024 года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14,1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6,4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45,3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9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30233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«Управление муниципальными финансами БГО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21586851"/>
              </p:ext>
            </p:extLst>
          </p:nvPr>
        </p:nvGraphicFramePr>
        <p:xfrm>
          <a:off x="642671" y="969773"/>
          <a:ext cx="7776864" cy="461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16633"/>
            <a:ext cx="4707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Структура непрограммных направлений расходов,</a:t>
            </a:r>
          </a:p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19249942"/>
              </p:ext>
            </p:extLst>
          </p:nvPr>
        </p:nvGraphicFramePr>
        <p:xfrm>
          <a:off x="503256" y="1699336"/>
          <a:ext cx="8766169" cy="498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590" y="1501628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Исполнено: </a:t>
            </a:r>
            <a:r>
              <a:rPr lang="ru-RU" sz="2400" b="1" dirty="0" smtClean="0">
                <a:cs typeface="Times New Roman" panose="02020603050405020304" pitchFamily="18" charset="0"/>
              </a:rPr>
              <a:t>3,0 млн</a:t>
            </a:r>
            <a:r>
              <a:rPr lang="ru-RU" sz="2400" b="1" dirty="0">
                <a:cs typeface="Times New Roman" panose="02020603050405020304" pitchFamily="18" charset="0"/>
              </a:rPr>
              <a:t>. руб. – </a:t>
            </a:r>
            <a:r>
              <a:rPr lang="ru-RU" sz="2400" b="1" dirty="0" smtClean="0">
                <a:cs typeface="Times New Roman" panose="02020603050405020304" pitchFamily="18" charset="0"/>
              </a:rPr>
              <a:t>22,0%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188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7092" y="796814"/>
            <a:ext cx="889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доходов </a:t>
            </a:r>
            <a:r>
              <a:rPr lang="ru-RU" sz="2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по итогам 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полугодия 2019 года, </a:t>
            </a:r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07212149"/>
              </p:ext>
            </p:extLst>
          </p:nvPr>
        </p:nvGraphicFramePr>
        <p:xfrm>
          <a:off x="107504" y="975507"/>
          <a:ext cx="8679338" cy="579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6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543" y="-8238"/>
            <a:ext cx="5831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Исполнение расходов за 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полугодие 2019 года 1238,4 </a:t>
            </a:r>
            <a:r>
              <a:rPr lang="ru-RU" sz="2200" dirty="0" err="1" smtClean="0"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 в том числе по городу 994,6 млн.руб. по поселкам 243,8 млн.руб.</a:t>
            </a:r>
            <a:endParaRPr lang="ru-RU" sz="22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97286"/>
              </p:ext>
            </p:extLst>
          </p:nvPr>
        </p:nvGraphicFramePr>
        <p:xfrm>
          <a:off x="1625106" y="952349"/>
          <a:ext cx="7828007" cy="57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5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11850" y="1357298"/>
            <a:ext cx="76251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dirty="0" err="1" smtClean="0"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.)</a:t>
            </a:r>
          </a:p>
          <a:p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На 01.01.2019 –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49,9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		На 01.07.2019 –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41,6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575657515"/>
              </p:ext>
            </p:extLst>
          </p:nvPr>
        </p:nvGraphicFramePr>
        <p:xfrm>
          <a:off x="-218209" y="3221182"/>
          <a:ext cx="8338458" cy="234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615335283"/>
              </p:ext>
            </p:extLst>
          </p:nvPr>
        </p:nvGraphicFramePr>
        <p:xfrm>
          <a:off x="4870652" y="2409408"/>
          <a:ext cx="3566336" cy="294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83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56032" y="2785540"/>
            <a:ext cx="8570976" cy="9971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93051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7226" y="159775"/>
            <a:ext cx="5716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84182010"/>
              </p:ext>
            </p:extLst>
          </p:nvPr>
        </p:nvGraphicFramePr>
        <p:xfrm>
          <a:off x="683912" y="980800"/>
          <a:ext cx="828680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9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5510" y="43558"/>
            <a:ext cx="591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Структура налоговых доходов 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 </a:t>
            </a:r>
            <a:r>
              <a:rPr lang="en-US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полугодие 2019 года,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50898501"/>
              </p:ext>
            </p:extLst>
          </p:nvPr>
        </p:nvGraphicFramePr>
        <p:xfrm>
          <a:off x="271095" y="993892"/>
          <a:ext cx="8943750" cy="576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105922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347,5 </a:t>
            </a: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1544" y="76734"/>
            <a:ext cx="5545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Динамика основных </a:t>
            </a:r>
          </a:p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налоговых доходов,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15650316"/>
              </p:ext>
            </p:extLst>
          </p:nvPr>
        </p:nvGraphicFramePr>
        <p:xfrm>
          <a:off x="601774" y="1030841"/>
          <a:ext cx="860865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9797" y="0"/>
            <a:ext cx="5877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Структура неналоговых доходов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 </a:t>
            </a:r>
            <a:r>
              <a:rPr lang="en-US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полугодие 2019 года,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99868676"/>
              </p:ext>
            </p:extLst>
          </p:nvPr>
        </p:nvGraphicFramePr>
        <p:xfrm>
          <a:off x="646980" y="1552579"/>
          <a:ext cx="8402983" cy="58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5916" y="1056158"/>
            <a:ext cx="435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118,2 </a:t>
            </a: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464877" y="218207"/>
            <a:ext cx="5499611" cy="72559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Динамика основных </a:t>
            </a:r>
          </a:p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неналоговых доходов, млн. руб.</a:t>
            </a:r>
            <a:endParaRPr lang="ru-RU" sz="3000" b="0" dirty="0">
              <a:solidFill>
                <a:prstClr val="black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76830"/>
              </p:ext>
            </p:extLst>
          </p:nvPr>
        </p:nvGraphicFramePr>
        <p:xfrm>
          <a:off x="332699" y="1323387"/>
          <a:ext cx="9056914" cy="5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8257" y="62625"/>
            <a:ext cx="589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расходов </a:t>
            </a:r>
          </a:p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за </a:t>
            </a:r>
            <a:r>
              <a:rPr lang="en-US" sz="3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полугодие 2019 года,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72073965"/>
              </p:ext>
            </p:extLst>
          </p:nvPr>
        </p:nvGraphicFramePr>
        <p:xfrm>
          <a:off x="89846" y="1196752"/>
          <a:ext cx="8646299" cy="528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3285365" cy="72008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68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055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3968</TotalTime>
  <Words>1916</Words>
  <Application>Microsoft Office PowerPoint</Application>
  <PresentationFormat>Экран (4:3)</PresentationFormat>
  <Paragraphs>530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Times New Roman</vt:lpstr>
      <vt:lpstr>Параллакс</vt:lpstr>
      <vt:lpstr>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Устинов Антон Сергеевич</dc:creator>
  <cp:lastModifiedBy>admin</cp:lastModifiedBy>
  <cp:revision>254</cp:revision>
  <cp:lastPrinted>2019-07-29T12:18:49Z</cp:lastPrinted>
  <dcterms:created xsi:type="dcterms:W3CDTF">2016-04-08T06:30:54Z</dcterms:created>
  <dcterms:modified xsi:type="dcterms:W3CDTF">2019-07-29T12:20:37Z</dcterms:modified>
</cp:coreProperties>
</file>