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  <p:sldMasterId id="2147483738" r:id="rId3"/>
    <p:sldMasterId id="2147483768" r:id="rId4"/>
    <p:sldMasterId id="2147483798" r:id="rId5"/>
    <p:sldMasterId id="2147483828" r:id="rId6"/>
    <p:sldMasterId id="2147483858" r:id="rId7"/>
    <p:sldMasterId id="2147483876" r:id="rId8"/>
  </p:sldMasterIdLst>
  <p:notesMasterIdLst>
    <p:notesMasterId r:id="rId39"/>
  </p:notesMasterIdLst>
  <p:sldIdLst>
    <p:sldId id="257" r:id="rId9"/>
    <p:sldId id="270" r:id="rId10"/>
    <p:sldId id="366" r:id="rId11"/>
    <p:sldId id="272" r:id="rId12"/>
    <p:sldId id="274" r:id="rId13"/>
    <p:sldId id="275" r:id="rId14"/>
    <p:sldId id="276" r:id="rId15"/>
    <p:sldId id="277" r:id="rId16"/>
    <p:sldId id="365" r:id="rId17"/>
    <p:sldId id="278" r:id="rId18"/>
    <p:sldId id="279" r:id="rId19"/>
    <p:sldId id="280" r:id="rId20"/>
    <p:sldId id="290" r:id="rId21"/>
    <p:sldId id="291" r:id="rId22"/>
    <p:sldId id="293" r:id="rId23"/>
    <p:sldId id="294" r:id="rId24"/>
    <p:sldId id="363" r:id="rId25"/>
    <p:sldId id="295" r:id="rId26"/>
    <p:sldId id="308" r:id="rId27"/>
    <p:sldId id="309" r:id="rId28"/>
    <p:sldId id="311" r:id="rId29"/>
    <p:sldId id="322" r:id="rId30"/>
    <p:sldId id="364" r:id="rId31"/>
    <p:sldId id="336" r:id="rId32"/>
    <p:sldId id="338" r:id="rId33"/>
    <p:sldId id="342" r:id="rId34"/>
    <p:sldId id="343" r:id="rId35"/>
    <p:sldId id="345" r:id="rId36"/>
    <p:sldId id="346" r:id="rId37"/>
    <p:sldId id="347" r:id="rId3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1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9596556103340683E-2"/>
                  <c:y val="0.24415584993332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2531</c:v>
                </c:pt>
                <c:pt idx="1">
                  <c:v>2612.1</c:v>
                </c:pt>
                <c:pt idx="2">
                  <c:v>-81.099999999999994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69E-2"/>
                  <c:y val="7.94608667993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28989894436408E-2"/>
                  <c:y val="8.3841685508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8928481497115135E-2"/>
                  <c:y val="-6.2358361128195289E-2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Профицит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2539.3000000000002</c:v>
                </c:pt>
                <c:pt idx="1">
                  <c:v>2438.5</c:v>
                </c:pt>
                <c:pt idx="2">
                  <c:v>100.8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81215184"/>
        <c:axId val="181215576"/>
        <c:axId val="0"/>
      </c:bar3DChart>
      <c:catAx>
        <c:axId val="18121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215576"/>
        <c:crosses val="autoZero"/>
        <c:auto val="1"/>
        <c:lblAlgn val="ctr"/>
        <c:lblOffset val="100"/>
        <c:noMultiLvlLbl val="0"/>
      </c:catAx>
      <c:valAx>
        <c:axId val="181215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21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2017 год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815864729234444E-3"/>
                  <c:y val="-4.1631384759364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5995806120127042E-3"/>
                  <c:y val="-2.23500964305238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3.056525773224983E-4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834.3</c:v>
                </c:pt>
                <c:pt idx="1">
                  <c:v>1181.5999999999999</c:v>
                </c:pt>
                <c:pt idx="2">
                  <c:v>224.2</c:v>
                </c:pt>
                <c:pt idx="3">
                  <c:v>9.9</c:v>
                </c:pt>
                <c:pt idx="4">
                  <c:v>8.5</c:v>
                </c:pt>
                <c:pt idx="5" formatCode="0.0;[Red]0.0">
                  <c:v>3.5</c:v>
                </c:pt>
                <c:pt idx="6">
                  <c:v>2.4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2018 год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97250577973579E-2"/>
                  <c:y val="-1.073193648163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2148166220583155E-2"/>
                  <c:y val="-1.2196872764874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7731731363128859E-3"/>
                  <c:y val="-1.8685718001247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4041765565380174E-2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763.1</c:v>
                </c:pt>
                <c:pt idx="1">
                  <c:v>1363.6</c:v>
                </c:pt>
                <c:pt idx="2">
                  <c:v>284.39999999999998</c:v>
                </c:pt>
                <c:pt idx="3">
                  <c:v>11.2</c:v>
                </c:pt>
                <c:pt idx="4">
                  <c:v>9.6999999999999993</c:v>
                </c:pt>
                <c:pt idx="5">
                  <c:v>3.8</c:v>
                </c:pt>
                <c:pt idx="6">
                  <c:v>2.6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309353456"/>
        <c:axId val="309353848"/>
        <c:axId val="0"/>
      </c:bar3DChart>
      <c:catAx>
        <c:axId val="3093534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353848"/>
        <c:crosses val="autoZero"/>
        <c:auto val="1"/>
        <c:lblAlgn val="ctr"/>
        <c:lblOffset val="100"/>
        <c:noMultiLvlLbl val="0"/>
      </c:catAx>
      <c:valAx>
        <c:axId val="30935384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353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1063651429848632"/>
                  <c:y val="-2.412395228598825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2018168158037994E-2"/>
                  <c:y val="5.78395711162294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1600" b="0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52402694993716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3139461931361578E-2"/>
                  <c:y val="-9.9622678591961597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2020 года"</c:v>
                </c:pt>
                <c:pt idx="1">
                  <c:v>МП БГО  "Управление муниципальной собственностью и земельными ресурсами БГО до 2020 года"</c:v>
                </c:pt>
                <c:pt idx="2">
                  <c:v>МП БГО "Развитие системы образования  БГО до 2020 года"</c:v>
                </c:pt>
                <c:pt idx="3">
                  <c:v>МП БГО "Развитие культуры, физической культуры и спорта и работы с молодежью в БГО до 2020 года"</c:v>
                </c:pt>
                <c:pt idx="4">
                  <c:v>МП  БГО "Управление муниципальными финансами БГО до 2020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31.2</c:v>
                </c:pt>
                <c:pt idx="1">
                  <c:v>0.4</c:v>
                </c:pt>
                <c:pt idx="2" formatCode="0.0">
                  <c:v>55</c:v>
                </c:pt>
                <c:pt idx="3">
                  <c:v>11.6</c:v>
                </c:pt>
                <c:pt idx="4">
                  <c:v>0.5</c:v>
                </c:pt>
                <c:pt idx="5" formatCode="0.0">
                  <c:v>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30199096398952868"/>
                  <c:y val="6.17789297034274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0369951005914364"/>
                  <c:y val="0.12632242152524525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9.1623517433698523E-2"/>
                  <c:y val="7.654668605948052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51581585783719"/>
                  <c:y val="0.174287375693187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374314918373804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9.1585013643290039E-2"/>
                  <c:y val="0.15084707927623203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>
                        <a:solidFill>
                          <a:schemeClr val="bg1"/>
                        </a:solidFill>
                      </a:rPr>
                      <a:pPr/>
                      <a:t>[ИМЯ КАТЕГОРИИ]</a:t>
                    </a:fld>
                    <a:endParaRPr lang="ru-RU" dirty="0" smtClean="0">
                      <a:solidFill>
                        <a:schemeClr val="bg1"/>
                      </a:solidFill>
                    </a:endParaRPr>
                  </a:p>
                  <a:p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A00E2D08-9740-4F47-B553-30949C070AF1}" type="VALUE">
                      <a:rPr lang="ru-RU" baseline="0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29830669643384483"/>
                  <c:y val="1.2294345823239064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6.6328003681825579E-2"/>
                  <c:y val="3.5656666787709644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3008017193362173"/>
                  <c:y val="5.704601427096680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35340258288417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5917711152969313"/>
                  <c:y val="-3.7818013399457347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29604354812769357"/>
                  <c:y val="-0.15342723998671989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6.5747380152125209E-2"/>
                  <c:y val="-0.151725154200104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0.15399960110527458"/>
                  <c:y val="-0.1503877373955356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2"/>
              <c:layout>
                <c:manualLayout>
                  <c:x val="0.36507118998746979"/>
                  <c:y val="-9.1239060741094266E-2"/>
                </c:manualLayout>
              </c:layout>
              <c:tx>
                <c:rich>
                  <a:bodyPr/>
                  <a:lstStyle/>
                  <a:p>
                    <a:fld id="{59336680-63F9-458B-A5EE-80EB5A3C5EF4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8CE59ECA-E710-404C-BA61-D195BEB02A55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29414169940052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3"/>
              <c:layout>
                <c:manualLayout>
                  <c:x val="0.36892798632672474"/>
                  <c:y val="0.21341897556142325"/>
                </c:manualLayout>
              </c:layout>
              <c:tx>
                <c:rich>
                  <a:bodyPr/>
                  <a:lstStyle/>
                  <a:p>
                    <a:fld id="{AD315EC3-8D14-4A7B-AD58-D1D7D042808A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4451C4E7-9BEE-4B4A-A09F-985E7AA0DAD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85166931536396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Лист1!$A$2:$A$15</c:f>
              <c:strCache>
                <c:ptCount val="13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  <c:pt idx="12">
                  <c:v>Подпрограмма 13</c:v>
                </c:pt>
              </c:strCache>
            </c:strRef>
          </c:cat>
          <c:val>
            <c:numRef>
              <c:f>Лист1!$B$2:$B$15</c:f>
              <c:numCache>
                <c:formatCode>0.0</c:formatCode>
                <c:ptCount val="14"/>
                <c:pt idx="0">
                  <c:v>2</c:v>
                </c:pt>
                <c:pt idx="1">
                  <c:v>24.9</c:v>
                </c:pt>
                <c:pt idx="2">
                  <c:v>13.6</c:v>
                </c:pt>
                <c:pt idx="3">
                  <c:v>1.4</c:v>
                </c:pt>
                <c:pt idx="4">
                  <c:v>1.7</c:v>
                </c:pt>
                <c:pt idx="5">
                  <c:v>4.7</c:v>
                </c:pt>
                <c:pt idx="6">
                  <c:v>38</c:v>
                </c:pt>
                <c:pt idx="7">
                  <c:v>0.3</c:v>
                </c:pt>
                <c:pt idx="8">
                  <c:v>12.5</c:v>
                </c:pt>
                <c:pt idx="9">
                  <c:v>0.4</c:v>
                </c:pt>
                <c:pt idx="10" formatCode="0.00">
                  <c:v>0.01</c:v>
                </c:pt>
                <c:pt idx="11">
                  <c:v>0.1</c:v>
                </c:pt>
                <c:pt idx="12">
                  <c:v>0.4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explosion val="15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1.932148696629174E-2"/>
                  <c:y val="1.62023183673217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23212065197645"/>
                      <c:h val="0.141513093408883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31306695616744246"/>
                  <c:y val="4.2400299883811384E-3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42,2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4909919781710302E-2"/>
                  <c:y val="-0.21126669992610841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baseline="0" dirty="0" smtClean="0"/>
                      <a:t>5,8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5207014514430645E-2"/>
                  <c:y val="-3.25444003485471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8.1532662319451527E-2"/>
                  <c:y val="0.1178127910544176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2137403805959224"/>
                  <c:y val="0.233267967004731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81F8ADC5-B741-4BE2-B154-EE44E36F84F6}" type="VALUE">
                      <a:rPr lang="ru-RU" b="0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0113972189934621"/>
                  <c:y val="0.22604693606082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fld id="{33BF692D-6BE9-42EA-AB0C-F104C9833DBD}" type="VALUE">
                      <a:rPr lang="ru-RU" baseline="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94046596455081"/>
                      <c:h val="0.12102193458453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27310806627709883"/>
                  <c:y val="0.18517285670979966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>
                        <a:solidFill>
                          <a:schemeClr val="bg1"/>
                        </a:solidFill>
                      </a:rPr>
                      <a:pPr/>
                      <a:t>[ИМЯ КАТЕГОРИИ]</a:t>
                    </a:fld>
                    <a:endParaRPr lang="ru-RU" dirty="0" smtClean="0">
                      <a:solidFill>
                        <a:schemeClr val="bg1"/>
                      </a:solidFill>
                    </a:endParaRPr>
                  </a:p>
                  <a:p>
                    <a:fld id="{093EB149-0976-47D4-8D1D-A2724E2096D8}" type="VALUE">
                      <a:rPr lang="ru-RU" baseline="0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6834667071168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28505355602669002"/>
                  <c:y val="1.7031377118345618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85803055985238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  <c:pt idx="6">
                  <c:v>Подпрограмма 7</c:v>
                </c:pt>
                <c:pt idx="7">
                  <c:v>Подпрограмма 8</c:v>
                </c:pt>
                <c:pt idx="8">
                  <c:v>Подпрограмма 9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37.200000000000003</c:v>
                </c:pt>
                <c:pt idx="1">
                  <c:v>42.2</c:v>
                </c:pt>
                <c:pt idx="2">
                  <c:v>5.8</c:v>
                </c:pt>
                <c:pt idx="3" formatCode="0.00">
                  <c:v>0.1</c:v>
                </c:pt>
                <c:pt idx="4">
                  <c:v>10</c:v>
                </c:pt>
                <c:pt idx="5" formatCode="0.0">
                  <c:v>0.1</c:v>
                </c:pt>
                <c:pt idx="6" formatCode="0.0">
                  <c:v>3.7</c:v>
                </c:pt>
                <c:pt idx="7" formatCode="0.0">
                  <c:v>0.2</c:v>
                </c:pt>
                <c:pt idx="8" formatCode="0.0">
                  <c:v>0.7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7080203039998374E-2"/>
                  <c:y val="-9.8580786345376828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45.6</c:v>
                </c:pt>
                <c:pt idx="1">
                  <c:v>29.8</c:v>
                </c:pt>
                <c:pt idx="2">
                  <c:v>21.5</c:v>
                </c:pt>
                <c:pt idx="3">
                  <c:v>1.8</c:v>
                </c:pt>
                <c:pt idx="4">
                  <c:v>1.3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5858415358144134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351328843947312"/>
                  <c:y val="-0.38750153491717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2020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8.1</c:v>
                </c:pt>
                <c:pt idx="1">
                  <c:v>91.9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20493235345465804"/>
                  <c:y val="6.96194574871797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1800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65682337816803"/>
                      <c:h val="0.385181251790736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1800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бюджетным процессом и его совершенствование</c:v>
                </c:pt>
                <c:pt idx="1">
                  <c:v>Обеспечение реализации муниципальной программы БГО "Управление муниципальными финансами БГО до 2020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7.0493564842446843E-2"/>
                  <c:y val="-0.1413779178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2372126651649155"/>
                  <c:y val="-5.60357718799265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7798516090666289"/>
                  <c:y val="4.7035351376118653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5982920247145484E-2"/>
                  <c:y val="0.205494192286808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6.1813946320222662E-2"/>
                  <c:y val="-8.29688918392966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56055330441374"/>
                      <c:h val="0.200301013741644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3443780287603399"/>
                  <c:y val="8.89182125740683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b="0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83002552198111"/>
                      <c:h val="0.1677905100825044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1701104553197628E-2"/>
                  <c:y val="-8.07582908560812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Обеспечение оплаты труда не ниже МРОТ</c:v>
                </c:pt>
                <c:pt idx="5">
                  <c:v>Пенсионное обеспечение</c:v>
                </c:pt>
                <c:pt idx="6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4.4000000000000004</c:v>
                </c:pt>
                <c:pt idx="1">
                  <c:v>7.1</c:v>
                </c:pt>
                <c:pt idx="2">
                  <c:v>4.7</c:v>
                </c:pt>
                <c:pt idx="3">
                  <c:v>3.6</c:v>
                </c:pt>
                <c:pt idx="4">
                  <c:v>70.900000000000006</c:v>
                </c:pt>
                <c:pt idx="5">
                  <c:v>0.9</c:v>
                </c:pt>
                <c:pt idx="6" formatCode="General">
                  <c:v>8.4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2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7386020292960641"/>
                  <c:y val="-0.373106767483022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4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fld id="{1234CCFC-C7C2-44C1-B915-CE2F08E44A5F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6DF-4540-8065-038122A738E9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1389.1</c:v>
                </c:pt>
                <c:pt idx="1">
                  <c:v>1557.9</c:v>
                </c:pt>
                <c:pt idx="2" formatCode="General">
                  <c:v>1534.3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DF-4540-8065-038122A738E9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6DF-4540-8065-038122A738E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6DF-4540-8065-038122A738E9}"/>
            </c:ext>
          </c:extLst>
        </c:ser>
        <c:ser>
          <c:idx val="2"/>
          <c:order val="2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870.9</c:v>
                </c:pt>
                <c:pt idx="1">
                  <c:v>973.1</c:v>
                </c:pt>
                <c:pt idx="2">
                  <c:v>1005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6DF-4540-8065-038122A738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8806792"/>
        <c:axId val="178807176"/>
        <c:axId val="0"/>
      </c:bar3DChart>
      <c:catAx>
        <c:axId val="178806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 cap="all" baseline="0"/>
            </a:pPr>
            <a:endParaRPr lang="ru-RU"/>
          </a:p>
        </c:txPr>
        <c:crossAx val="178807176"/>
        <c:crosses val="autoZero"/>
        <c:auto val="1"/>
        <c:lblAlgn val="ctr"/>
        <c:lblOffset val="100"/>
        <c:noMultiLvlLbl val="0"/>
      </c:catAx>
      <c:valAx>
        <c:axId val="178807176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178806792"/>
        <c:crosses val="autoZero"/>
        <c:crossBetween val="between"/>
        <c:majorUnit val="300"/>
      </c:valAx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2749679849512211"/>
          <c:y val="0.89239562488381508"/>
          <c:w val="0.69287275638765611"/>
          <c:h val="0.10650318073461711"/>
        </c:manualLayout>
      </c:layout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2017 год</c:v>
                </c:pt>
                <c:pt idx="1">
                  <c:v>2018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1019.7</c:v>
                </c:pt>
                <c:pt idx="1">
                  <c:v>1005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2017 год</c:v>
                </c:pt>
                <c:pt idx="1">
                  <c:v>2018 год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1100.7</c:v>
                </c:pt>
                <c:pt idx="1">
                  <c:v>1534.3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81216360"/>
        <c:axId val="181215968"/>
        <c:axId val="0"/>
      </c:bar3DChart>
      <c:catAx>
        <c:axId val="181216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181215968"/>
        <c:crosses val="autoZero"/>
        <c:auto val="1"/>
        <c:lblAlgn val="ctr"/>
        <c:lblOffset val="100"/>
        <c:noMultiLvlLbl val="0"/>
      </c:catAx>
      <c:valAx>
        <c:axId val="181215968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81216360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0565031446540874E-2"/>
                  <c:y val="-3.4278283620958458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dirty="0" smtClean="0"/>
                      <a:t>19,7%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dirty="0" smtClean="0"/>
                      <a:t>1,6%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4836282320055934E-2"/>
                  <c:y val="-2.6547331418348665E-2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dirty="0" smtClean="0"/>
                      <a:t>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4268712788259958"/>
                  <c:y val="-0.2165786691146883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dirty="0" smtClean="0"/>
                      <a:t>5,1%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6760408106219427"/>
                  <c:y val="0.1487756698236623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dirty="0" smtClean="0"/>
                      <a:t>60%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1.5619958071278722E-2"/>
                  <c:y val="-0.20576585741435263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sp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mtClean="0"/>
                      <a:pPr>
                        <a:defRPr sz="2000"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dirty="0" smtClean="0"/>
                      <a:t>5,5%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8469993011879693E-2"/>
                  <c:y val="-0.1942672396523762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dirty="0" smtClean="0"/>
                      <a:t>2,4%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dirty="0" smtClean="0"/>
                      <a:t>0,7%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.0">
                  <c:v>142.6</c:v>
                </c:pt>
                <c:pt idx="1">
                  <c:v>11.8</c:v>
                </c:pt>
                <c:pt idx="2" formatCode="0.0">
                  <c:v>35.9</c:v>
                </c:pt>
                <c:pt idx="3" formatCode="0.0">
                  <c:v>37.200000000000003</c:v>
                </c:pt>
                <c:pt idx="4" formatCode="0.0">
                  <c:v>433.7</c:v>
                </c:pt>
                <c:pt idx="5">
                  <c:v>39.700000000000003</c:v>
                </c:pt>
                <c:pt idx="6">
                  <c:v>17.100000000000001</c:v>
                </c:pt>
                <c:pt idx="7" formatCode="0.0">
                  <c:v>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7817759748383545E-2"/>
                  <c:y val="-1.653821644162880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797058263901296E-3"/>
                  <c:y val="-5.16408899660843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257769329435551E-3"/>
                  <c:y val="-5.2909894200209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802071821182597E-2"/>
                  <c:y val="-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Налог на имущество ФЛ</c:v>
                </c:pt>
                <c:pt idx="5">
                  <c:v>Акцизы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462.2</c:v>
                </c:pt>
                <c:pt idx="1">
                  <c:v>140.80000000000001</c:v>
                </c:pt>
                <c:pt idx="2">
                  <c:v>40.1</c:v>
                </c:pt>
                <c:pt idx="3">
                  <c:v>33</c:v>
                </c:pt>
                <c:pt idx="4">
                  <c:v>38.299999999999997</c:v>
                </c:pt>
                <c:pt idx="5">
                  <c:v>15.8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6.2132797005061649E-2"/>
                  <c:y val="-2.440437623984130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9464822507758994E-2"/>
                  <c:y val="-4.007487041658675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7.3762948882392584E-3"/>
                  <c:y val="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326812843534962E-2"/>
                  <c:y val="-5.2909894200209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752589776478517E-3"/>
                  <c:y val="-2.7513144984108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9010359105914068E-3"/>
                  <c:y val="-2.5396749216100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Налог на имущество ФЛ</c:v>
                </c:pt>
                <c:pt idx="5">
                  <c:v>Акцизы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433.7</c:v>
                </c:pt>
                <c:pt idx="1">
                  <c:v>142.6</c:v>
                </c:pt>
                <c:pt idx="2">
                  <c:v>37.200000000000003</c:v>
                </c:pt>
                <c:pt idx="3">
                  <c:v>39.700000000000003</c:v>
                </c:pt>
                <c:pt idx="4">
                  <c:v>35.9</c:v>
                </c:pt>
                <c:pt idx="5">
                  <c:v>17.100000000000001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183232296"/>
        <c:axId val="183232688"/>
        <c:axId val="0"/>
      </c:bar3DChart>
      <c:catAx>
        <c:axId val="183232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bg1"/>
                </a:solidFill>
              </a:defRPr>
            </a:pPr>
            <a:endParaRPr lang="ru-RU"/>
          </a:p>
        </c:txPr>
        <c:crossAx val="183232688"/>
        <c:crosses val="autoZero"/>
        <c:auto val="1"/>
        <c:lblAlgn val="ctr"/>
        <c:lblOffset val="100"/>
        <c:noMultiLvlLbl val="0"/>
      </c:catAx>
      <c:valAx>
        <c:axId val="183232688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83232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2837005515271985"/>
                  <c:y val="-2.1177622597640836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2784302472073793E-2"/>
                  <c:y val="-0.11102345566434163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36,3%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7806559534141487E-2"/>
                  <c:y val="8.6700568993835457E-3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22,2%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1090712692591251E-2"/>
                  <c:y val="6.381483170154220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0,6%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975255932883526E-2"/>
                  <c:y val="-0.12814784707557431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mtClean="0"/>
                      <a:pPr>
                        <a:defRPr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5,9%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473326747509651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4161720652873822"/>
                  <c:y val="-3.9963384686760112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32,4%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9407271573485635"/>
                  <c:y val="3.677979218660011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mtClean="0"/>
                      <a:pPr>
                        <a:defRPr/>
                      </a:pPr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232797535248821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5.6</c:v>
                </c:pt>
                <c:pt idx="1">
                  <c:v>102.5</c:v>
                </c:pt>
                <c:pt idx="2">
                  <c:v>62.5</c:v>
                </c:pt>
                <c:pt idx="3">
                  <c:v>1.6</c:v>
                </c:pt>
                <c:pt idx="4">
                  <c:v>16.600000000000001</c:v>
                </c:pt>
                <c:pt idx="5">
                  <c:v>91.5</c:v>
                </c:pt>
                <c:pt idx="6" formatCode="General">
                  <c:v>1.7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93.5</c:v>
                </c:pt>
                <c:pt idx="1">
                  <c:v>79.3</c:v>
                </c:pt>
                <c:pt idx="2">
                  <c:v>65.8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102.5</c:v>
                </c:pt>
                <c:pt idx="1">
                  <c:v>91.5</c:v>
                </c:pt>
                <c:pt idx="2">
                  <c:v>62.5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4462200"/>
        <c:axId val="184461808"/>
        <c:axId val="0"/>
      </c:bar3DChart>
      <c:valAx>
        <c:axId val="18446180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184462200"/>
        <c:crosses val="autoZero"/>
        <c:crossBetween val="between"/>
      </c:valAx>
      <c:catAx>
        <c:axId val="184462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461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3379067086206184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1">
                    <a:shade val="88000"/>
                    <a:lumMod val="88000"/>
                  </a:schemeClr>
                  <a:schemeClr val="accent1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.0">
                  <c:v>2612.1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2">
                    <a:shade val="88000"/>
                    <a:lumMod val="88000"/>
                  </a:schemeClr>
                  <a:schemeClr val="accent2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1">
                  <c:v>2438.5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7148144"/>
        <c:axId val="307148536"/>
        <c:axId val="0"/>
      </c:bar3DChart>
      <c:catAx>
        <c:axId val="307148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148536"/>
        <c:crosses val="autoZero"/>
        <c:auto val="1"/>
        <c:lblAlgn val="ctr"/>
        <c:lblOffset val="100"/>
        <c:noMultiLvlLbl val="0"/>
      </c:catAx>
      <c:valAx>
        <c:axId val="307148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14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2017 год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-1.56317319755799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1773986703809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456388314577513E-3"/>
                  <c:y val="-3.2493474661937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1.52417906926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2090418137822087E-2"/>
                  <c:y val="-1.0049466383021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8677933707457223E-3"/>
                  <c:y val="-6.0967162770666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4338966853727035E-3"/>
                  <c:y val="-4.3547973407619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119.1</c:v>
                </c:pt>
                <c:pt idx="1">
                  <c:v>110.7</c:v>
                </c:pt>
                <c:pt idx="2">
                  <c:v>79.8</c:v>
                </c:pt>
                <c:pt idx="3">
                  <c:v>356.8</c:v>
                </c:pt>
                <c:pt idx="4">
                  <c:v>0.7</c:v>
                </c:pt>
                <c:pt idx="5">
                  <c:v>1237.4000000000001</c:v>
                </c:pt>
                <c:pt idx="6">
                  <c:v>98</c:v>
                </c:pt>
                <c:pt idx="7">
                  <c:v>192.3</c:v>
                </c:pt>
                <c:pt idx="8">
                  <c:v>67.2</c:v>
                </c:pt>
                <c:pt idx="9">
                  <c:v>2.2000000000000002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2018 год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844309078575732E-3"/>
                  <c:y val="-3.8188143704197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972275889851443E-3"/>
                  <c:y val="-4.4553005770278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753436610019103E-4"/>
                  <c:y val="-1.6665500815410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937366489540909E-2"/>
                  <c:y val="-3.56759056949776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095987528034374E-2"/>
                  <c:y val="-1.5492963058974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22785182856828E-2"/>
                  <c:y val="-1.2226865053402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844309078575837E-3"/>
                  <c:y val="-3.425219557223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8734706983776869E-2"/>
                  <c:y val="-6.1050829743197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876605399761258E-3"/>
                  <c:y val="-3.7099444369007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2752756468794488E-3"/>
                  <c:y val="-1.7670361729355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138.19999999999999</c:v>
                </c:pt>
                <c:pt idx="1">
                  <c:v>116.5</c:v>
                </c:pt>
                <c:pt idx="2">
                  <c:v>205.3</c:v>
                </c:pt>
                <c:pt idx="3">
                  <c:v>135.9</c:v>
                </c:pt>
                <c:pt idx="4">
                  <c:v>0.4</c:v>
                </c:pt>
                <c:pt idx="5">
                  <c:v>1449.2</c:v>
                </c:pt>
                <c:pt idx="6">
                  <c:v>132.80000000000001</c:v>
                </c:pt>
                <c:pt idx="7">
                  <c:v>192.5</c:v>
                </c:pt>
                <c:pt idx="8">
                  <c:v>63.8</c:v>
                </c:pt>
                <c:pt idx="9">
                  <c:v>3.8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309352280"/>
        <c:axId val="309352672"/>
        <c:axId val="0"/>
      </c:bar3DChart>
      <c:catAx>
        <c:axId val="309352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09352672"/>
        <c:crosses val="autoZero"/>
        <c:auto val="1"/>
        <c:lblAlgn val="ctr"/>
        <c:lblOffset val="0"/>
        <c:tickMarkSkip val="1"/>
        <c:noMultiLvlLbl val="0"/>
      </c:catAx>
      <c:valAx>
        <c:axId val="30935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352280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image" Target="../media/image12.jpeg"/><Relationship Id="rId1" Type="http://schemas.openxmlformats.org/officeDocument/2006/relationships/image" Target="../media/image11.png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gif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01514-F066-49EA-A355-23DCE8E23A8E}" type="doc">
      <dgm:prSet loTypeId="urn:microsoft.com/office/officeart/2005/8/layout/vList4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85669D-19AE-473E-BAF9-7DED140AC7D9}">
      <dgm:prSet phldrT="[Текст]"/>
      <dgm:spPr/>
      <dgm:t>
        <a:bodyPr/>
        <a:lstStyle/>
        <a:p>
          <a:r>
            <a:rPr lang="ru-RU" dirty="0" smtClean="0"/>
            <a:t>ООО «Березовский рудник» - 3,8%</a:t>
          </a:r>
          <a:endParaRPr lang="ru-RU" dirty="0"/>
        </a:p>
      </dgm:t>
    </dgm:pt>
    <dgm:pt modelId="{FC8FE0E0-D5B9-45CE-B4CF-BB96C165DD61}" type="parTrans" cxnId="{AAC6D241-8E68-4E85-8A98-0EFB9DA28E68}">
      <dgm:prSet/>
      <dgm:spPr/>
      <dgm:t>
        <a:bodyPr/>
        <a:lstStyle/>
        <a:p>
          <a:endParaRPr lang="ru-RU"/>
        </a:p>
      </dgm:t>
    </dgm:pt>
    <dgm:pt modelId="{160D5A9B-6955-4477-AF02-B2244293208F}" type="sibTrans" cxnId="{AAC6D241-8E68-4E85-8A98-0EFB9DA28E68}">
      <dgm:prSet/>
      <dgm:spPr/>
      <dgm:t>
        <a:bodyPr/>
        <a:lstStyle/>
        <a:p>
          <a:endParaRPr lang="ru-RU"/>
        </a:p>
      </dgm:t>
    </dgm:pt>
    <dgm:pt modelId="{9D493765-EEE7-4CA6-B160-DD2C48BC300A}">
      <dgm:prSet phldrT="[Текст]"/>
      <dgm:spPr/>
      <dgm:t>
        <a:bodyPr/>
        <a:lstStyle/>
        <a:p>
          <a:r>
            <a:rPr lang="ru-RU" dirty="0" smtClean="0"/>
            <a:t>ЗАО «Уральские электрические сети» - 3,8%</a:t>
          </a:r>
          <a:endParaRPr lang="ru-RU" dirty="0"/>
        </a:p>
      </dgm:t>
    </dgm:pt>
    <dgm:pt modelId="{7DDB7C1B-B981-46CE-B46B-609F86115CFE}" type="parTrans" cxnId="{F79F2122-DD68-46B2-ABD7-DC8FC0114E4A}">
      <dgm:prSet/>
      <dgm:spPr/>
      <dgm:t>
        <a:bodyPr/>
        <a:lstStyle/>
        <a:p>
          <a:endParaRPr lang="ru-RU"/>
        </a:p>
      </dgm:t>
    </dgm:pt>
    <dgm:pt modelId="{9C154540-50C8-4A4F-8C7B-2D9EBB47DB03}" type="sibTrans" cxnId="{F79F2122-DD68-46B2-ABD7-DC8FC0114E4A}">
      <dgm:prSet/>
      <dgm:spPr/>
      <dgm:t>
        <a:bodyPr/>
        <a:lstStyle/>
        <a:p>
          <a:endParaRPr lang="ru-RU"/>
        </a:p>
      </dgm:t>
    </dgm:pt>
    <dgm:pt modelId="{E373C48E-D5ED-4388-9EBE-2002529B54E0}">
      <dgm:prSet phldrT="[Текст]"/>
      <dgm:spPr/>
      <dgm:t>
        <a:bodyPr/>
        <a:lstStyle/>
        <a:p>
          <a:r>
            <a:rPr lang="ru-RU" dirty="0" smtClean="0"/>
            <a:t>ООО «НЛМК-МЕТИЗ» - 1,8%</a:t>
          </a:r>
          <a:endParaRPr lang="ru-RU" dirty="0"/>
        </a:p>
      </dgm:t>
    </dgm:pt>
    <dgm:pt modelId="{7B2B04BC-5A66-4A29-878A-103A2B67FA6E}" type="parTrans" cxnId="{50C2F9FF-F0FE-4BB5-A196-573821389B57}">
      <dgm:prSet/>
      <dgm:spPr/>
      <dgm:t>
        <a:bodyPr/>
        <a:lstStyle/>
        <a:p>
          <a:endParaRPr lang="ru-RU"/>
        </a:p>
      </dgm:t>
    </dgm:pt>
    <dgm:pt modelId="{F94BF60B-542E-40E8-8223-016C3793CAE7}" type="sibTrans" cxnId="{50C2F9FF-F0FE-4BB5-A196-573821389B57}">
      <dgm:prSet/>
      <dgm:spPr/>
      <dgm:t>
        <a:bodyPr/>
        <a:lstStyle/>
        <a:p>
          <a:endParaRPr lang="ru-RU"/>
        </a:p>
      </dgm:t>
    </dgm:pt>
    <dgm:pt modelId="{A11DC2F0-2588-44BC-B438-A3A54DEC8478}">
      <dgm:prSet phldrT="[Текст]"/>
      <dgm:spPr/>
      <dgm:t>
        <a:bodyPr/>
        <a:lstStyle/>
        <a:p>
          <a:r>
            <a:rPr lang="ru-RU" dirty="0" smtClean="0"/>
            <a:t>ГБУЗ СО «Березовская ЦГБ» - 1,6%</a:t>
          </a:r>
          <a:endParaRPr lang="ru-RU" dirty="0"/>
        </a:p>
      </dgm:t>
    </dgm:pt>
    <dgm:pt modelId="{A19390D6-1337-47B6-993B-0B40A190933B}" type="parTrans" cxnId="{485B7F33-C1B3-4362-926E-63F5CBAC86CE}">
      <dgm:prSet/>
      <dgm:spPr/>
      <dgm:t>
        <a:bodyPr/>
        <a:lstStyle/>
        <a:p>
          <a:endParaRPr lang="ru-RU"/>
        </a:p>
      </dgm:t>
    </dgm:pt>
    <dgm:pt modelId="{7A0F4CD8-D3CF-4D84-984F-B41C04A822AE}" type="sibTrans" cxnId="{485B7F33-C1B3-4362-926E-63F5CBAC86CE}">
      <dgm:prSet/>
      <dgm:spPr/>
      <dgm:t>
        <a:bodyPr/>
        <a:lstStyle/>
        <a:p>
          <a:endParaRPr lang="ru-RU"/>
        </a:p>
      </dgm:t>
    </dgm:pt>
    <dgm:pt modelId="{4E1D1BC2-B907-4F0F-A804-D050462E931C}">
      <dgm:prSet/>
      <dgm:spPr/>
      <dgm:t>
        <a:bodyPr/>
        <a:lstStyle/>
        <a:p>
          <a:r>
            <a:rPr lang="ru-RU" dirty="0" smtClean="0"/>
            <a:t>ООО «Арсенал и К» - 2,6%</a:t>
          </a:r>
          <a:endParaRPr lang="ru-RU" dirty="0"/>
        </a:p>
      </dgm:t>
    </dgm:pt>
    <dgm:pt modelId="{4EFB3106-7E78-4212-8C01-E4FDDD68DFD8}" type="parTrans" cxnId="{37111DE0-53D7-4955-917B-9BE0F09229DF}">
      <dgm:prSet/>
      <dgm:spPr/>
      <dgm:t>
        <a:bodyPr/>
        <a:lstStyle/>
        <a:p>
          <a:endParaRPr lang="ru-RU"/>
        </a:p>
      </dgm:t>
    </dgm:pt>
    <dgm:pt modelId="{D47731BE-D548-4FCF-BBAC-A0205709030A}" type="sibTrans" cxnId="{37111DE0-53D7-4955-917B-9BE0F09229DF}">
      <dgm:prSet/>
      <dgm:spPr/>
      <dgm:t>
        <a:bodyPr/>
        <a:lstStyle/>
        <a:p>
          <a:endParaRPr lang="ru-RU"/>
        </a:p>
      </dgm:t>
    </dgm:pt>
    <dgm:pt modelId="{7264B21A-0714-4F2B-ADCE-08FB9E974096}">
      <dgm:prSet/>
      <dgm:spPr/>
      <dgm:t>
        <a:bodyPr/>
        <a:lstStyle/>
        <a:p>
          <a:r>
            <a:rPr lang="ru-RU" dirty="0" smtClean="0"/>
            <a:t>АО ПО «</a:t>
          </a:r>
          <a:r>
            <a:rPr lang="ru-RU" dirty="0" err="1" smtClean="0"/>
            <a:t>Уралэлектромонтаж</a:t>
          </a:r>
          <a:r>
            <a:rPr lang="ru-RU" dirty="0" smtClean="0"/>
            <a:t>» - 1,3%</a:t>
          </a:r>
          <a:endParaRPr lang="ru-RU" dirty="0"/>
        </a:p>
      </dgm:t>
    </dgm:pt>
    <dgm:pt modelId="{CAC45CFC-1F3A-4754-ABAA-CD8AB36E2DDD}" type="parTrans" cxnId="{F34E9044-E739-4D36-999B-2FCD28E837C6}">
      <dgm:prSet/>
      <dgm:spPr/>
      <dgm:t>
        <a:bodyPr/>
        <a:lstStyle/>
        <a:p>
          <a:endParaRPr lang="ru-RU"/>
        </a:p>
      </dgm:t>
    </dgm:pt>
    <dgm:pt modelId="{EDD7D6A0-CFE1-41BB-8C6E-25E88DA6F7F4}" type="sibTrans" cxnId="{F34E9044-E739-4D36-999B-2FCD28E837C6}">
      <dgm:prSet/>
      <dgm:spPr/>
      <dgm:t>
        <a:bodyPr/>
        <a:lstStyle/>
        <a:p>
          <a:endParaRPr lang="ru-RU"/>
        </a:p>
      </dgm:t>
    </dgm:pt>
    <dgm:pt modelId="{7B2C404E-2661-4754-94A5-C30EA3C66D5D}">
      <dgm:prSet phldrT="[Текст]"/>
      <dgm:spPr/>
      <dgm:t>
        <a:bodyPr/>
        <a:lstStyle/>
        <a:p>
          <a:r>
            <a:rPr lang="ru-RU" dirty="0" smtClean="0"/>
            <a:t>АО «НЛМК-УРАЛ» - 1,9%</a:t>
          </a:r>
          <a:endParaRPr lang="ru-RU" dirty="0"/>
        </a:p>
      </dgm:t>
    </dgm:pt>
    <dgm:pt modelId="{80AB6EB8-2A84-4163-9EAF-9A9800AF5F38}" type="parTrans" cxnId="{99BB50EF-99D5-4A9B-A992-49F15B6BA616}">
      <dgm:prSet/>
      <dgm:spPr/>
      <dgm:t>
        <a:bodyPr/>
        <a:lstStyle/>
        <a:p>
          <a:endParaRPr lang="ru-RU"/>
        </a:p>
      </dgm:t>
    </dgm:pt>
    <dgm:pt modelId="{D163402F-1FFB-4793-A96D-94383482DD0F}" type="sibTrans" cxnId="{99BB50EF-99D5-4A9B-A992-49F15B6BA616}">
      <dgm:prSet/>
      <dgm:spPr/>
      <dgm:t>
        <a:bodyPr/>
        <a:lstStyle/>
        <a:p>
          <a:endParaRPr lang="ru-RU"/>
        </a:p>
      </dgm:t>
    </dgm:pt>
    <dgm:pt modelId="{4D2E1A68-E179-4388-931A-218F44D3C8F7}">
      <dgm:prSet phldrT="[Текст]"/>
      <dgm:spPr/>
      <dgm:t>
        <a:bodyPr/>
        <a:lstStyle/>
        <a:p>
          <a:r>
            <a:rPr lang="ru-RU" dirty="0" smtClean="0"/>
            <a:t>ООО НПЦ «Внутритрубная диагностика» - 1,3%</a:t>
          </a:r>
          <a:endParaRPr lang="ru-RU" dirty="0"/>
        </a:p>
      </dgm:t>
    </dgm:pt>
    <dgm:pt modelId="{64BFA4BF-9663-4AA5-95CD-2860B74DB8F5}" type="parTrans" cxnId="{185129CE-1A8E-45A6-AC98-5AAC6701F8F5}">
      <dgm:prSet/>
      <dgm:spPr/>
      <dgm:t>
        <a:bodyPr/>
        <a:lstStyle/>
        <a:p>
          <a:endParaRPr lang="ru-RU"/>
        </a:p>
      </dgm:t>
    </dgm:pt>
    <dgm:pt modelId="{6C258C1A-C256-4A15-9429-156CAF47C180}" type="sibTrans" cxnId="{185129CE-1A8E-45A6-AC98-5AAC6701F8F5}">
      <dgm:prSet/>
      <dgm:spPr/>
      <dgm:t>
        <a:bodyPr/>
        <a:lstStyle/>
        <a:p>
          <a:endParaRPr lang="ru-RU"/>
        </a:p>
      </dgm:t>
    </dgm:pt>
    <dgm:pt modelId="{3E4E0963-1515-4AA2-B820-2E6D458E4B5C}" type="pres">
      <dgm:prSet presAssocID="{78201514-F066-49EA-A355-23DCE8E23A8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996E22-BCF7-4B56-BF27-3E710F514A5A}" type="pres">
      <dgm:prSet presAssocID="{C785669D-19AE-473E-BAF9-7DED140AC7D9}" presName="comp" presStyleCnt="0"/>
      <dgm:spPr/>
    </dgm:pt>
    <dgm:pt modelId="{34D86420-06F7-4D1B-91F3-953F94252C6D}" type="pres">
      <dgm:prSet presAssocID="{C785669D-19AE-473E-BAF9-7DED140AC7D9}" presName="box" presStyleLbl="node1" presStyleIdx="0" presStyleCnt="8" custLinFactNeighborY="-44294"/>
      <dgm:spPr/>
      <dgm:t>
        <a:bodyPr/>
        <a:lstStyle/>
        <a:p>
          <a:endParaRPr lang="ru-RU"/>
        </a:p>
      </dgm:t>
    </dgm:pt>
    <dgm:pt modelId="{F419C3EC-E3DF-4C28-8E95-14D9A34374DE}" type="pres">
      <dgm:prSet presAssocID="{C785669D-19AE-473E-BAF9-7DED140AC7D9}" presName="img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</dgm:spPr>
      <dgm:t>
        <a:bodyPr/>
        <a:lstStyle/>
        <a:p>
          <a:endParaRPr lang="ru-RU"/>
        </a:p>
      </dgm:t>
    </dgm:pt>
    <dgm:pt modelId="{047110C9-66B4-4C0E-B72D-273D83DAC004}" type="pres">
      <dgm:prSet presAssocID="{C785669D-19AE-473E-BAF9-7DED140AC7D9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BF19C-C6E6-43E3-971E-ED8DE24E3AAE}" type="pres">
      <dgm:prSet presAssocID="{160D5A9B-6955-4477-AF02-B2244293208F}" presName="spacer" presStyleCnt="0"/>
      <dgm:spPr/>
    </dgm:pt>
    <dgm:pt modelId="{731328CE-ECB8-4FAF-8BCB-5C6A020F2DF1}" type="pres">
      <dgm:prSet presAssocID="{9D493765-EEE7-4CA6-B160-DD2C48BC300A}" presName="comp" presStyleCnt="0"/>
      <dgm:spPr/>
    </dgm:pt>
    <dgm:pt modelId="{1B34A97D-5EEA-4B45-B3B2-32A61EA86F42}" type="pres">
      <dgm:prSet presAssocID="{9D493765-EEE7-4CA6-B160-DD2C48BC300A}" presName="box" presStyleLbl="node1" presStyleIdx="1" presStyleCnt="8"/>
      <dgm:spPr/>
      <dgm:t>
        <a:bodyPr/>
        <a:lstStyle/>
        <a:p>
          <a:endParaRPr lang="ru-RU"/>
        </a:p>
      </dgm:t>
    </dgm:pt>
    <dgm:pt modelId="{F70986CA-BEEF-4620-A821-71049DA4A995}" type="pres">
      <dgm:prSet presAssocID="{9D493765-EEE7-4CA6-B160-DD2C48BC300A}" presName="img" presStyleLbl="fgImgPlace1" presStyleIdx="1" presStyleCnt="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</dgm:spPr>
      <dgm:t>
        <a:bodyPr/>
        <a:lstStyle/>
        <a:p>
          <a:endParaRPr lang="ru-RU"/>
        </a:p>
      </dgm:t>
    </dgm:pt>
    <dgm:pt modelId="{A9B55B3E-68D5-4138-8848-4B5EE30D8CBA}" type="pres">
      <dgm:prSet presAssocID="{9D493765-EEE7-4CA6-B160-DD2C48BC300A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00227-2628-4648-A026-0B1A88E19C9B}" type="pres">
      <dgm:prSet presAssocID="{9C154540-50C8-4A4F-8C7B-2D9EBB47DB03}" presName="spacer" presStyleCnt="0"/>
      <dgm:spPr/>
    </dgm:pt>
    <dgm:pt modelId="{BF523E31-F7EE-4374-A275-984FDB6D00AC}" type="pres">
      <dgm:prSet presAssocID="{4E1D1BC2-B907-4F0F-A804-D050462E931C}" presName="comp" presStyleCnt="0"/>
      <dgm:spPr/>
    </dgm:pt>
    <dgm:pt modelId="{F6C9FA9B-6D29-4C26-93C6-D690C3377DCE}" type="pres">
      <dgm:prSet presAssocID="{4E1D1BC2-B907-4F0F-A804-D050462E931C}" presName="box" presStyleLbl="node1" presStyleIdx="2" presStyleCnt="8"/>
      <dgm:spPr/>
      <dgm:t>
        <a:bodyPr/>
        <a:lstStyle/>
        <a:p>
          <a:endParaRPr lang="ru-RU"/>
        </a:p>
      </dgm:t>
    </dgm:pt>
    <dgm:pt modelId="{47463B13-5711-47E0-8D07-C939183E5B30}" type="pres">
      <dgm:prSet presAssocID="{4E1D1BC2-B907-4F0F-A804-D050462E931C}" presName="img" presStyleLbl="fgImgPlace1" presStyleIdx="2" presStyleCnt="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8A4735C-DE8E-4062-BFDE-0E04E4A09C7A}" type="pres">
      <dgm:prSet presAssocID="{4E1D1BC2-B907-4F0F-A804-D050462E931C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B45AB-C70A-4709-ADC9-38AFF37D99E0}" type="pres">
      <dgm:prSet presAssocID="{D47731BE-D548-4FCF-BBAC-A0205709030A}" presName="spacer" presStyleCnt="0"/>
      <dgm:spPr/>
    </dgm:pt>
    <dgm:pt modelId="{1ECD39F1-1A16-461F-8053-8600F53F31C9}" type="pres">
      <dgm:prSet presAssocID="{7B2C404E-2661-4754-94A5-C30EA3C66D5D}" presName="comp" presStyleCnt="0"/>
      <dgm:spPr/>
    </dgm:pt>
    <dgm:pt modelId="{86B93101-1B40-4AEF-AEF8-7B45CEC3608F}" type="pres">
      <dgm:prSet presAssocID="{7B2C404E-2661-4754-94A5-C30EA3C66D5D}" presName="box" presStyleLbl="node1" presStyleIdx="3" presStyleCnt="8"/>
      <dgm:spPr/>
      <dgm:t>
        <a:bodyPr/>
        <a:lstStyle/>
        <a:p>
          <a:endParaRPr lang="ru-RU"/>
        </a:p>
      </dgm:t>
    </dgm:pt>
    <dgm:pt modelId="{DEB7486B-6653-44C7-9E88-8439522D73BA}" type="pres">
      <dgm:prSet presAssocID="{7B2C404E-2661-4754-94A5-C30EA3C66D5D}" presName="img" presStyleLbl="fgImgPlace1" presStyleIdx="3" presStyleCnt="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626AC3C3-2527-42C6-8C46-C52ED56E7460}" type="pres">
      <dgm:prSet presAssocID="{7B2C404E-2661-4754-94A5-C30EA3C66D5D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79597-23E9-4AEF-B88C-4DDB88078BCE}" type="pres">
      <dgm:prSet presAssocID="{D163402F-1FFB-4793-A96D-94383482DD0F}" presName="spacer" presStyleCnt="0"/>
      <dgm:spPr/>
    </dgm:pt>
    <dgm:pt modelId="{58D90B6B-081D-4CEC-B9FB-BAD3B72C356F}" type="pres">
      <dgm:prSet presAssocID="{E373C48E-D5ED-4388-9EBE-2002529B54E0}" presName="comp" presStyleCnt="0"/>
      <dgm:spPr/>
    </dgm:pt>
    <dgm:pt modelId="{615D8CB7-2AA6-4F8A-970C-F099E20B98BA}" type="pres">
      <dgm:prSet presAssocID="{E373C48E-D5ED-4388-9EBE-2002529B54E0}" presName="box" presStyleLbl="node1" presStyleIdx="4" presStyleCnt="8"/>
      <dgm:spPr/>
      <dgm:t>
        <a:bodyPr/>
        <a:lstStyle/>
        <a:p>
          <a:endParaRPr lang="ru-RU"/>
        </a:p>
      </dgm:t>
    </dgm:pt>
    <dgm:pt modelId="{89151F45-7126-4F7C-80C0-666C5897AB00}" type="pres">
      <dgm:prSet presAssocID="{E373C48E-D5ED-4388-9EBE-2002529B54E0}" presName="img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68ECE61B-C5C0-4219-8411-280B3CB280B4}" type="pres">
      <dgm:prSet presAssocID="{E373C48E-D5ED-4388-9EBE-2002529B54E0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5BB60-4220-4615-878B-3F79592DC5F4}" type="pres">
      <dgm:prSet presAssocID="{F94BF60B-542E-40E8-8223-016C3793CAE7}" presName="spacer" presStyleCnt="0"/>
      <dgm:spPr/>
    </dgm:pt>
    <dgm:pt modelId="{317CF595-9562-413D-824D-DDB09348BB9F}" type="pres">
      <dgm:prSet presAssocID="{A11DC2F0-2588-44BC-B438-A3A54DEC8478}" presName="comp" presStyleCnt="0"/>
      <dgm:spPr/>
    </dgm:pt>
    <dgm:pt modelId="{02703D17-85A1-4343-9015-377136FA0821}" type="pres">
      <dgm:prSet presAssocID="{A11DC2F0-2588-44BC-B438-A3A54DEC8478}" presName="box" presStyleLbl="node1" presStyleIdx="5" presStyleCnt="8"/>
      <dgm:spPr/>
      <dgm:t>
        <a:bodyPr/>
        <a:lstStyle/>
        <a:p>
          <a:endParaRPr lang="ru-RU"/>
        </a:p>
      </dgm:t>
    </dgm:pt>
    <dgm:pt modelId="{6FEFF760-1B6F-4455-B54A-3A97A1DE0984}" type="pres">
      <dgm:prSet presAssocID="{A11DC2F0-2588-44BC-B438-A3A54DEC8478}" presName="img" presStyleLbl="fgImgPlace1" presStyleIdx="5" presStyleCnt="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</dgm:spPr>
      <dgm:t>
        <a:bodyPr/>
        <a:lstStyle/>
        <a:p>
          <a:endParaRPr lang="ru-RU"/>
        </a:p>
      </dgm:t>
    </dgm:pt>
    <dgm:pt modelId="{507E2C17-9D4D-49F4-9BC0-EF606CA2D90C}" type="pres">
      <dgm:prSet presAssocID="{A11DC2F0-2588-44BC-B438-A3A54DEC8478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4DB8B-13D0-4EB9-BDAA-6BB454ABEAF2}" type="pres">
      <dgm:prSet presAssocID="{7A0F4CD8-D3CF-4D84-984F-B41C04A822AE}" presName="spacer" presStyleCnt="0"/>
      <dgm:spPr/>
    </dgm:pt>
    <dgm:pt modelId="{F5137415-C3F7-45E5-9914-806C53BD33B6}" type="pres">
      <dgm:prSet presAssocID="{7264B21A-0714-4F2B-ADCE-08FB9E974096}" presName="comp" presStyleCnt="0"/>
      <dgm:spPr/>
    </dgm:pt>
    <dgm:pt modelId="{68CCEA4B-EB91-43E6-81E3-671375104C48}" type="pres">
      <dgm:prSet presAssocID="{7264B21A-0714-4F2B-ADCE-08FB9E974096}" presName="box" presStyleLbl="node1" presStyleIdx="6" presStyleCnt="8"/>
      <dgm:spPr/>
      <dgm:t>
        <a:bodyPr/>
        <a:lstStyle/>
        <a:p>
          <a:endParaRPr lang="ru-RU"/>
        </a:p>
      </dgm:t>
    </dgm:pt>
    <dgm:pt modelId="{B486427F-5355-4D0E-A406-0B37EF32D906}" type="pres">
      <dgm:prSet presAssocID="{7264B21A-0714-4F2B-ADCE-08FB9E974096}" presName="img" presStyleLbl="fgImgPlace1" presStyleIdx="6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ru-RU"/>
        </a:p>
      </dgm:t>
    </dgm:pt>
    <dgm:pt modelId="{19CC712E-AAE2-4EE7-8730-4B9EB4425BBC}" type="pres">
      <dgm:prSet presAssocID="{7264B21A-0714-4F2B-ADCE-08FB9E974096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17797-E6A0-4538-A5D9-D57C2E4E566C}" type="pres">
      <dgm:prSet presAssocID="{EDD7D6A0-CFE1-41BB-8C6E-25E88DA6F7F4}" presName="spacer" presStyleCnt="0"/>
      <dgm:spPr/>
    </dgm:pt>
    <dgm:pt modelId="{8BD5074D-1B26-448A-ACF6-A5F8E492DD32}" type="pres">
      <dgm:prSet presAssocID="{4D2E1A68-E179-4388-931A-218F44D3C8F7}" presName="comp" presStyleCnt="0"/>
      <dgm:spPr/>
    </dgm:pt>
    <dgm:pt modelId="{6E782376-F57E-47C1-A680-EA86A7C82621}" type="pres">
      <dgm:prSet presAssocID="{4D2E1A68-E179-4388-931A-218F44D3C8F7}" presName="box" presStyleLbl="node1" presStyleIdx="7" presStyleCnt="8"/>
      <dgm:spPr/>
      <dgm:t>
        <a:bodyPr/>
        <a:lstStyle/>
        <a:p>
          <a:endParaRPr lang="ru-RU"/>
        </a:p>
      </dgm:t>
    </dgm:pt>
    <dgm:pt modelId="{3D7129DB-6959-4764-BC30-BD1218A9DE5E}" type="pres">
      <dgm:prSet presAssocID="{4D2E1A68-E179-4388-931A-218F44D3C8F7}" presName="img" presStyleLbl="fgImgPlace1" presStyleIdx="7" presStyleCnt="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  <dgm:t>
        <a:bodyPr/>
        <a:lstStyle/>
        <a:p>
          <a:endParaRPr lang="ru-RU"/>
        </a:p>
      </dgm:t>
    </dgm:pt>
    <dgm:pt modelId="{E818365D-550C-44B1-BD07-D4DF188E7F5B}" type="pres">
      <dgm:prSet presAssocID="{4D2E1A68-E179-4388-931A-218F44D3C8F7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A81419-7924-4F25-B19A-098B0F3501D4}" type="presOf" srcId="{7264B21A-0714-4F2B-ADCE-08FB9E974096}" destId="{19CC712E-AAE2-4EE7-8730-4B9EB4425BBC}" srcOrd="1" destOrd="0" presId="urn:microsoft.com/office/officeart/2005/8/layout/vList4"/>
    <dgm:cxn modelId="{9A2101B7-B67E-408E-87D8-D2F5BB47D04D}" type="presOf" srcId="{C785669D-19AE-473E-BAF9-7DED140AC7D9}" destId="{34D86420-06F7-4D1B-91F3-953F94252C6D}" srcOrd="0" destOrd="0" presId="urn:microsoft.com/office/officeart/2005/8/layout/vList4"/>
    <dgm:cxn modelId="{5C5C7053-D508-43FC-BFD1-C2309A074A32}" type="presOf" srcId="{E373C48E-D5ED-4388-9EBE-2002529B54E0}" destId="{68ECE61B-C5C0-4219-8411-280B3CB280B4}" srcOrd="1" destOrd="0" presId="urn:microsoft.com/office/officeart/2005/8/layout/vList4"/>
    <dgm:cxn modelId="{B7693462-AEC7-4377-A16B-061652208512}" type="presOf" srcId="{9D493765-EEE7-4CA6-B160-DD2C48BC300A}" destId="{1B34A97D-5EEA-4B45-B3B2-32A61EA86F42}" srcOrd="0" destOrd="0" presId="urn:microsoft.com/office/officeart/2005/8/layout/vList4"/>
    <dgm:cxn modelId="{E9D333EC-B8C1-4F81-80A4-A74C73428336}" type="presOf" srcId="{C785669D-19AE-473E-BAF9-7DED140AC7D9}" destId="{047110C9-66B4-4C0E-B72D-273D83DAC004}" srcOrd="1" destOrd="0" presId="urn:microsoft.com/office/officeart/2005/8/layout/vList4"/>
    <dgm:cxn modelId="{F79F2122-DD68-46B2-ABD7-DC8FC0114E4A}" srcId="{78201514-F066-49EA-A355-23DCE8E23A8E}" destId="{9D493765-EEE7-4CA6-B160-DD2C48BC300A}" srcOrd="1" destOrd="0" parTransId="{7DDB7C1B-B981-46CE-B46B-609F86115CFE}" sibTransId="{9C154540-50C8-4A4F-8C7B-2D9EBB47DB03}"/>
    <dgm:cxn modelId="{2779BC9A-68F2-4E56-A831-EFE594AD057E}" type="presOf" srcId="{4E1D1BC2-B907-4F0F-A804-D050462E931C}" destId="{F6C9FA9B-6D29-4C26-93C6-D690C3377DCE}" srcOrd="0" destOrd="0" presId="urn:microsoft.com/office/officeart/2005/8/layout/vList4"/>
    <dgm:cxn modelId="{0A6054A9-CDAD-4303-9B22-2D715DF3675D}" type="presOf" srcId="{9D493765-EEE7-4CA6-B160-DD2C48BC300A}" destId="{A9B55B3E-68D5-4138-8848-4B5EE30D8CBA}" srcOrd="1" destOrd="0" presId="urn:microsoft.com/office/officeart/2005/8/layout/vList4"/>
    <dgm:cxn modelId="{485B7F33-C1B3-4362-926E-63F5CBAC86CE}" srcId="{78201514-F066-49EA-A355-23DCE8E23A8E}" destId="{A11DC2F0-2588-44BC-B438-A3A54DEC8478}" srcOrd="5" destOrd="0" parTransId="{A19390D6-1337-47B6-993B-0B40A190933B}" sibTransId="{7A0F4CD8-D3CF-4D84-984F-B41C04A822AE}"/>
    <dgm:cxn modelId="{5EE4094A-3E31-4F43-A3AE-A7A89E33D056}" type="presOf" srcId="{E373C48E-D5ED-4388-9EBE-2002529B54E0}" destId="{615D8CB7-2AA6-4F8A-970C-F099E20B98BA}" srcOrd="0" destOrd="0" presId="urn:microsoft.com/office/officeart/2005/8/layout/vList4"/>
    <dgm:cxn modelId="{FF57E36D-2B58-48BC-ADEB-3E0E55151594}" type="presOf" srcId="{7B2C404E-2661-4754-94A5-C30EA3C66D5D}" destId="{626AC3C3-2527-42C6-8C46-C52ED56E7460}" srcOrd="1" destOrd="0" presId="urn:microsoft.com/office/officeart/2005/8/layout/vList4"/>
    <dgm:cxn modelId="{68DD20FC-AC1B-4A2D-A715-752777CDF063}" type="presOf" srcId="{A11DC2F0-2588-44BC-B438-A3A54DEC8478}" destId="{02703D17-85A1-4343-9015-377136FA0821}" srcOrd="0" destOrd="0" presId="urn:microsoft.com/office/officeart/2005/8/layout/vList4"/>
    <dgm:cxn modelId="{185129CE-1A8E-45A6-AC98-5AAC6701F8F5}" srcId="{78201514-F066-49EA-A355-23DCE8E23A8E}" destId="{4D2E1A68-E179-4388-931A-218F44D3C8F7}" srcOrd="7" destOrd="0" parTransId="{64BFA4BF-9663-4AA5-95CD-2860B74DB8F5}" sibTransId="{6C258C1A-C256-4A15-9429-156CAF47C180}"/>
    <dgm:cxn modelId="{7C2D6A14-E2CB-4036-A360-96206C52FB43}" type="presOf" srcId="{78201514-F066-49EA-A355-23DCE8E23A8E}" destId="{3E4E0963-1515-4AA2-B820-2E6D458E4B5C}" srcOrd="0" destOrd="0" presId="urn:microsoft.com/office/officeart/2005/8/layout/vList4"/>
    <dgm:cxn modelId="{358DE435-0EEC-4120-939E-6F776343645B}" type="presOf" srcId="{7B2C404E-2661-4754-94A5-C30EA3C66D5D}" destId="{86B93101-1B40-4AEF-AEF8-7B45CEC3608F}" srcOrd="0" destOrd="0" presId="urn:microsoft.com/office/officeart/2005/8/layout/vList4"/>
    <dgm:cxn modelId="{50C2F9FF-F0FE-4BB5-A196-573821389B57}" srcId="{78201514-F066-49EA-A355-23DCE8E23A8E}" destId="{E373C48E-D5ED-4388-9EBE-2002529B54E0}" srcOrd="4" destOrd="0" parTransId="{7B2B04BC-5A66-4A29-878A-103A2B67FA6E}" sibTransId="{F94BF60B-542E-40E8-8223-016C3793CAE7}"/>
    <dgm:cxn modelId="{964BA9D8-3E18-4BAB-84C7-7C3354E51481}" type="presOf" srcId="{4E1D1BC2-B907-4F0F-A804-D050462E931C}" destId="{B8A4735C-DE8E-4062-BFDE-0E04E4A09C7A}" srcOrd="1" destOrd="0" presId="urn:microsoft.com/office/officeart/2005/8/layout/vList4"/>
    <dgm:cxn modelId="{3FE39FFC-0665-411F-ACB5-09ED2FB47BC9}" type="presOf" srcId="{7264B21A-0714-4F2B-ADCE-08FB9E974096}" destId="{68CCEA4B-EB91-43E6-81E3-671375104C48}" srcOrd="0" destOrd="0" presId="urn:microsoft.com/office/officeart/2005/8/layout/vList4"/>
    <dgm:cxn modelId="{302C8B80-66BD-4C01-8450-69D55D3C7DAE}" type="presOf" srcId="{A11DC2F0-2588-44BC-B438-A3A54DEC8478}" destId="{507E2C17-9D4D-49F4-9BC0-EF606CA2D90C}" srcOrd="1" destOrd="0" presId="urn:microsoft.com/office/officeart/2005/8/layout/vList4"/>
    <dgm:cxn modelId="{4191FDD9-BD24-4D3E-A4E8-39A3D8335ECA}" type="presOf" srcId="{4D2E1A68-E179-4388-931A-218F44D3C8F7}" destId="{6E782376-F57E-47C1-A680-EA86A7C82621}" srcOrd="0" destOrd="0" presId="urn:microsoft.com/office/officeart/2005/8/layout/vList4"/>
    <dgm:cxn modelId="{99BB50EF-99D5-4A9B-A992-49F15B6BA616}" srcId="{78201514-F066-49EA-A355-23DCE8E23A8E}" destId="{7B2C404E-2661-4754-94A5-C30EA3C66D5D}" srcOrd="3" destOrd="0" parTransId="{80AB6EB8-2A84-4163-9EAF-9A9800AF5F38}" sibTransId="{D163402F-1FFB-4793-A96D-94383482DD0F}"/>
    <dgm:cxn modelId="{37111DE0-53D7-4955-917B-9BE0F09229DF}" srcId="{78201514-F066-49EA-A355-23DCE8E23A8E}" destId="{4E1D1BC2-B907-4F0F-A804-D050462E931C}" srcOrd="2" destOrd="0" parTransId="{4EFB3106-7E78-4212-8C01-E4FDDD68DFD8}" sibTransId="{D47731BE-D548-4FCF-BBAC-A0205709030A}"/>
    <dgm:cxn modelId="{37837ECE-8D36-497C-8B8F-22BD71C8102A}" type="presOf" srcId="{4D2E1A68-E179-4388-931A-218F44D3C8F7}" destId="{E818365D-550C-44B1-BD07-D4DF188E7F5B}" srcOrd="1" destOrd="0" presId="urn:microsoft.com/office/officeart/2005/8/layout/vList4"/>
    <dgm:cxn modelId="{F34E9044-E739-4D36-999B-2FCD28E837C6}" srcId="{78201514-F066-49EA-A355-23DCE8E23A8E}" destId="{7264B21A-0714-4F2B-ADCE-08FB9E974096}" srcOrd="6" destOrd="0" parTransId="{CAC45CFC-1F3A-4754-ABAA-CD8AB36E2DDD}" sibTransId="{EDD7D6A0-CFE1-41BB-8C6E-25E88DA6F7F4}"/>
    <dgm:cxn modelId="{AAC6D241-8E68-4E85-8A98-0EFB9DA28E68}" srcId="{78201514-F066-49EA-A355-23DCE8E23A8E}" destId="{C785669D-19AE-473E-BAF9-7DED140AC7D9}" srcOrd="0" destOrd="0" parTransId="{FC8FE0E0-D5B9-45CE-B4CF-BB96C165DD61}" sibTransId="{160D5A9B-6955-4477-AF02-B2244293208F}"/>
    <dgm:cxn modelId="{2AADDA53-092B-4FAA-8AAF-6A361134BE89}" type="presParOf" srcId="{3E4E0963-1515-4AA2-B820-2E6D458E4B5C}" destId="{1C996E22-BCF7-4B56-BF27-3E710F514A5A}" srcOrd="0" destOrd="0" presId="urn:microsoft.com/office/officeart/2005/8/layout/vList4"/>
    <dgm:cxn modelId="{AE1BB35B-658D-4A24-B55E-B897E264ABEB}" type="presParOf" srcId="{1C996E22-BCF7-4B56-BF27-3E710F514A5A}" destId="{34D86420-06F7-4D1B-91F3-953F94252C6D}" srcOrd="0" destOrd="0" presId="urn:microsoft.com/office/officeart/2005/8/layout/vList4"/>
    <dgm:cxn modelId="{B39BF2C5-162A-441F-B38D-D618DE30FAE3}" type="presParOf" srcId="{1C996E22-BCF7-4B56-BF27-3E710F514A5A}" destId="{F419C3EC-E3DF-4C28-8E95-14D9A34374DE}" srcOrd="1" destOrd="0" presId="urn:microsoft.com/office/officeart/2005/8/layout/vList4"/>
    <dgm:cxn modelId="{577CB461-DBC6-447E-8426-305530CE1E8C}" type="presParOf" srcId="{1C996E22-BCF7-4B56-BF27-3E710F514A5A}" destId="{047110C9-66B4-4C0E-B72D-273D83DAC004}" srcOrd="2" destOrd="0" presId="urn:microsoft.com/office/officeart/2005/8/layout/vList4"/>
    <dgm:cxn modelId="{8EE6EBC6-D0A8-435E-991A-8BE7FE79C159}" type="presParOf" srcId="{3E4E0963-1515-4AA2-B820-2E6D458E4B5C}" destId="{02BBF19C-C6E6-43E3-971E-ED8DE24E3AAE}" srcOrd="1" destOrd="0" presId="urn:microsoft.com/office/officeart/2005/8/layout/vList4"/>
    <dgm:cxn modelId="{0AA5F33D-8244-4427-BFDD-1EF2DA0D279E}" type="presParOf" srcId="{3E4E0963-1515-4AA2-B820-2E6D458E4B5C}" destId="{731328CE-ECB8-4FAF-8BCB-5C6A020F2DF1}" srcOrd="2" destOrd="0" presId="urn:microsoft.com/office/officeart/2005/8/layout/vList4"/>
    <dgm:cxn modelId="{474CFFE6-2485-40EC-9161-FE227785A598}" type="presParOf" srcId="{731328CE-ECB8-4FAF-8BCB-5C6A020F2DF1}" destId="{1B34A97D-5EEA-4B45-B3B2-32A61EA86F42}" srcOrd="0" destOrd="0" presId="urn:microsoft.com/office/officeart/2005/8/layout/vList4"/>
    <dgm:cxn modelId="{C8E58DD7-131E-402B-B97B-963BF17517CD}" type="presParOf" srcId="{731328CE-ECB8-4FAF-8BCB-5C6A020F2DF1}" destId="{F70986CA-BEEF-4620-A821-71049DA4A995}" srcOrd="1" destOrd="0" presId="urn:microsoft.com/office/officeart/2005/8/layout/vList4"/>
    <dgm:cxn modelId="{F7BAB73B-C7C1-4EE8-8330-25A048DE6A2B}" type="presParOf" srcId="{731328CE-ECB8-4FAF-8BCB-5C6A020F2DF1}" destId="{A9B55B3E-68D5-4138-8848-4B5EE30D8CBA}" srcOrd="2" destOrd="0" presId="urn:microsoft.com/office/officeart/2005/8/layout/vList4"/>
    <dgm:cxn modelId="{F6A87756-ED14-4B64-A9E2-F30582DFB9E6}" type="presParOf" srcId="{3E4E0963-1515-4AA2-B820-2E6D458E4B5C}" destId="{C2500227-2628-4648-A026-0B1A88E19C9B}" srcOrd="3" destOrd="0" presId="urn:microsoft.com/office/officeart/2005/8/layout/vList4"/>
    <dgm:cxn modelId="{CFE70890-D86C-4C47-953D-435ED2807D85}" type="presParOf" srcId="{3E4E0963-1515-4AA2-B820-2E6D458E4B5C}" destId="{BF523E31-F7EE-4374-A275-984FDB6D00AC}" srcOrd="4" destOrd="0" presId="urn:microsoft.com/office/officeart/2005/8/layout/vList4"/>
    <dgm:cxn modelId="{EB6EE757-1A43-4A13-A894-562BBF7D4E7E}" type="presParOf" srcId="{BF523E31-F7EE-4374-A275-984FDB6D00AC}" destId="{F6C9FA9B-6D29-4C26-93C6-D690C3377DCE}" srcOrd="0" destOrd="0" presId="urn:microsoft.com/office/officeart/2005/8/layout/vList4"/>
    <dgm:cxn modelId="{EBFAF1C7-9FA5-4EA2-9DA8-7860E1E2ADF3}" type="presParOf" srcId="{BF523E31-F7EE-4374-A275-984FDB6D00AC}" destId="{47463B13-5711-47E0-8D07-C939183E5B30}" srcOrd="1" destOrd="0" presId="urn:microsoft.com/office/officeart/2005/8/layout/vList4"/>
    <dgm:cxn modelId="{DFB361E2-6409-418E-BA84-34B2583743D7}" type="presParOf" srcId="{BF523E31-F7EE-4374-A275-984FDB6D00AC}" destId="{B8A4735C-DE8E-4062-BFDE-0E04E4A09C7A}" srcOrd="2" destOrd="0" presId="urn:microsoft.com/office/officeart/2005/8/layout/vList4"/>
    <dgm:cxn modelId="{CAE92F36-BC2E-409D-9119-96B771BEA2EA}" type="presParOf" srcId="{3E4E0963-1515-4AA2-B820-2E6D458E4B5C}" destId="{C41B45AB-C70A-4709-ADC9-38AFF37D99E0}" srcOrd="5" destOrd="0" presId="urn:microsoft.com/office/officeart/2005/8/layout/vList4"/>
    <dgm:cxn modelId="{BB006873-A966-4510-806E-450D8A14937A}" type="presParOf" srcId="{3E4E0963-1515-4AA2-B820-2E6D458E4B5C}" destId="{1ECD39F1-1A16-461F-8053-8600F53F31C9}" srcOrd="6" destOrd="0" presId="urn:microsoft.com/office/officeart/2005/8/layout/vList4"/>
    <dgm:cxn modelId="{BA78B328-4B89-44EC-823E-324E25227D56}" type="presParOf" srcId="{1ECD39F1-1A16-461F-8053-8600F53F31C9}" destId="{86B93101-1B40-4AEF-AEF8-7B45CEC3608F}" srcOrd="0" destOrd="0" presId="urn:microsoft.com/office/officeart/2005/8/layout/vList4"/>
    <dgm:cxn modelId="{CB64D8B1-67D3-4813-BF10-34A2FD1D74C7}" type="presParOf" srcId="{1ECD39F1-1A16-461F-8053-8600F53F31C9}" destId="{DEB7486B-6653-44C7-9E88-8439522D73BA}" srcOrd="1" destOrd="0" presId="urn:microsoft.com/office/officeart/2005/8/layout/vList4"/>
    <dgm:cxn modelId="{08A4784C-8DC6-4F7B-8855-BA8B004EBDE5}" type="presParOf" srcId="{1ECD39F1-1A16-461F-8053-8600F53F31C9}" destId="{626AC3C3-2527-42C6-8C46-C52ED56E7460}" srcOrd="2" destOrd="0" presId="urn:microsoft.com/office/officeart/2005/8/layout/vList4"/>
    <dgm:cxn modelId="{125066E7-D7B9-4047-A68D-6D9E08662E90}" type="presParOf" srcId="{3E4E0963-1515-4AA2-B820-2E6D458E4B5C}" destId="{DC379597-23E9-4AEF-B88C-4DDB88078BCE}" srcOrd="7" destOrd="0" presId="urn:microsoft.com/office/officeart/2005/8/layout/vList4"/>
    <dgm:cxn modelId="{246363A4-631E-4385-A4E8-7E41C5D2D179}" type="presParOf" srcId="{3E4E0963-1515-4AA2-B820-2E6D458E4B5C}" destId="{58D90B6B-081D-4CEC-B9FB-BAD3B72C356F}" srcOrd="8" destOrd="0" presId="urn:microsoft.com/office/officeart/2005/8/layout/vList4"/>
    <dgm:cxn modelId="{B012D9D8-BB33-481D-8505-2C0997D0DF02}" type="presParOf" srcId="{58D90B6B-081D-4CEC-B9FB-BAD3B72C356F}" destId="{615D8CB7-2AA6-4F8A-970C-F099E20B98BA}" srcOrd="0" destOrd="0" presId="urn:microsoft.com/office/officeart/2005/8/layout/vList4"/>
    <dgm:cxn modelId="{88B563DA-ADCA-4FCD-89D8-F53AA420D399}" type="presParOf" srcId="{58D90B6B-081D-4CEC-B9FB-BAD3B72C356F}" destId="{89151F45-7126-4F7C-80C0-666C5897AB00}" srcOrd="1" destOrd="0" presId="urn:microsoft.com/office/officeart/2005/8/layout/vList4"/>
    <dgm:cxn modelId="{840FA81D-E0B6-4AD3-B07A-C8CB3E9DB046}" type="presParOf" srcId="{58D90B6B-081D-4CEC-B9FB-BAD3B72C356F}" destId="{68ECE61B-C5C0-4219-8411-280B3CB280B4}" srcOrd="2" destOrd="0" presId="urn:microsoft.com/office/officeart/2005/8/layout/vList4"/>
    <dgm:cxn modelId="{6DA16695-72DF-46EC-BAB0-EA6228BF4B8B}" type="presParOf" srcId="{3E4E0963-1515-4AA2-B820-2E6D458E4B5C}" destId="{8B35BB60-4220-4615-878B-3F79592DC5F4}" srcOrd="9" destOrd="0" presId="urn:microsoft.com/office/officeart/2005/8/layout/vList4"/>
    <dgm:cxn modelId="{38DB60D2-27B3-4D75-B4E1-458843A42659}" type="presParOf" srcId="{3E4E0963-1515-4AA2-B820-2E6D458E4B5C}" destId="{317CF595-9562-413D-824D-DDB09348BB9F}" srcOrd="10" destOrd="0" presId="urn:microsoft.com/office/officeart/2005/8/layout/vList4"/>
    <dgm:cxn modelId="{14F9B6AF-22B5-45A9-9EFF-1121160167D0}" type="presParOf" srcId="{317CF595-9562-413D-824D-DDB09348BB9F}" destId="{02703D17-85A1-4343-9015-377136FA0821}" srcOrd="0" destOrd="0" presId="urn:microsoft.com/office/officeart/2005/8/layout/vList4"/>
    <dgm:cxn modelId="{F8687AD0-1961-4CDE-836C-DCDAC4D19BF6}" type="presParOf" srcId="{317CF595-9562-413D-824D-DDB09348BB9F}" destId="{6FEFF760-1B6F-4455-B54A-3A97A1DE0984}" srcOrd="1" destOrd="0" presId="urn:microsoft.com/office/officeart/2005/8/layout/vList4"/>
    <dgm:cxn modelId="{79215190-7132-49F7-BBF6-8800ECB8BA9B}" type="presParOf" srcId="{317CF595-9562-413D-824D-DDB09348BB9F}" destId="{507E2C17-9D4D-49F4-9BC0-EF606CA2D90C}" srcOrd="2" destOrd="0" presId="urn:microsoft.com/office/officeart/2005/8/layout/vList4"/>
    <dgm:cxn modelId="{D0AF565A-2534-413A-B01B-4FD51B80334D}" type="presParOf" srcId="{3E4E0963-1515-4AA2-B820-2E6D458E4B5C}" destId="{4E24DB8B-13D0-4EB9-BDAA-6BB454ABEAF2}" srcOrd="11" destOrd="0" presId="urn:microsoft.com/office/officeart/2005/8/layout/vList4"/>
    <dgm:cxn modelId="{6B19F398-7868-455E-9D39-59246A5A01CA}" type="presParOf" srcId="{3E4E0963-1515-4AA2-B820-2E6D458E4B5C}" destId="{F5137415-C3F7-45E5-9914-806C53BD33B6}" srcOrd="12" destOrd="0" presId="urn:microsoft.com/office/officeart/2005/8/layout/vList4"/>
    <dgm:cxn modelId="{0D6175E5-1C80-40E1-95AF-D7E8CAA90A5B}" type="presParOf" srcId="{F5137415-C3F7-45E5-9914-806C53BD33B6}" destId="{68CCEA4B-EB91-43E6-81E3-671375104C48}" srcOrd="0" destOrd="0" presId="urn:microsoft.com/office/officeart/2005/8/layout/vList4"/>
    <dgm:cxn modelId="{8E1DDECB-B0FB-49A7-8829-8E182308AF11}" type="presParOf" srcId="{F5137415-C3F7-45E5-9914-806C53BD33B6}" destId="{B486427F-5355-4D0E-A406-0B37EF32D906}" srcOrd="1" destOrd="0" presId="urn:microsoft.com/office/officeart/2005/8/layout/vList4"/>
    <dgm:cxn modelId="{08FA84B7-8CA9-4356-A77E-FFE079FDA5A4}" type="presParOf" srcId="{F5137415-C3F7-45E5-9914-806C53BD33B6}" destId="{19CC712E-AAE2-4EE7-8730-4B9EB4425BBC}" srcOrd="2" destOrd="0" presId="urn:microsoft.com/office/officeart/2005/8/layout/vList4"/>
    <dgm:cxn modelId="{CBC40293-282E-4F67-8E43-30D9C1293C91}" type="presParOf" srcId="{3E4E0963-1515-4AA2-B820-2E6D458E4B5C}" destId="{A7A17797-E6A0-4538-A5D9-D57C2E4E566C}" srcOrd="13" destOrd="0" presId="urn:microsoft.com/office/officeart/2005/8/layout/vList4"/>
    <dgm:cxn modelId="{BED0DB80-EF83-44A8-8348-A6F5C85A242D}" type="presParOf" srcId="{3E4E0963-1515-4AA2-B820-2E6D458E4B5C}" destId="{8BD5074D-1B26-448A-ACF6-A5F8E492DD32}" srcOrd="14" destOrd="0" presId="urn:microsoft.com/office/officeart/2005/8/layout/vList4"/>
    <dgm:cxn modelId="{5311760F-2D19-487E-B5F1-A6A12EA8A944}" type="presParOf" srcId="{8BD5074D-1B26-448A-ACF6-A5F8E492DD32}" destId="{6E782376-F57E-47C1-A680-EA86A7C82621}" srcOrd="0" destOrd="0" presId="urn:microsoft.com/office/officeart/2005/8/layout/vList4"/>
    <dgm:cxn modelId="{E74CC04A-23F0-412A-843A-39D9A1049447}" type="presParOf" srcId="{8BD5074D-1B26-448A-ACF6-A5F8E492DD32}" destId="{3D7129DB-6959-4764-BC30-BD1218A9DE5E}" srcOrd="1" destOrd="0" presId="urn:microsoft.com/office/officeart/2005/8/layout/vList4"/>
    <dgm:cxn modelId="{D9129A0F-41E8-4DEC-BF81-E0E36DC2062F}" type="presParOf" srcId="{8BD5074D-1B26-448A-ACF6-A5F8E492DD32}" destId="{E818365D-550C-44B1-BD07-D4DF188E7F5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/>
      <dgm:spPr/>
      <dgm:t>
        <a:bodyPr/>
        <a:lstStyle/>
        <a:p>
          <a:r>
            <a:rPr lang="ru-RU" dirty="0" smtClean="0"/>
            <a:t>общегосударственные вопросы – 138,2</a:t>
          </a:r>
          <a:endParaRPr lang="ru-RU" dirty="0"/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/>
      <dgm:spPr/>
      <dgm:t>
        <a:bodyPr/>
        <a:lstStyle/>
        <a:p>
          <a:r>
            <a:rPr lang="ru-RU" dirty="0" err="1" smtClean="0"/>
            <a:t>нац.без</a:t>
          </a:r>
          <a:r>
            <a:rPr lang="ru-RU" dirty="0" smtClean="0"/>
            <a:t>. и </a:t>
          </a:r>
          <a:r>
            <a:rPr lang="ru-RU" dirty="0" err="1" smtClean="0"/>
            <a:t>прав.деятельность</a:t>
          </a:r>
          <a:r>
            <a:rPr lang="ru-RU" dirty="0" smtClean="0"/>
            <a:t> – 116,5</a:t>
          </a:r>
          <a:endParaRPr lang="ru-RU" dirty="0"/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/>
      <dgm:spPr/>
      <dgm:t>
        <a:bodyPr/>
        <a:lstStyle/>
        <a:p>
          <a:r>
            <a:rPr lang="ru-RU" dirty="0" smtClean="0"/>
            <a:t>национальная экономика – 205,3</a:t>
          </a:r>
          <a:endParaRPr lang="ru-RU" dirty="0"/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/>
      <dgm:spPr/>
      <dgm:t>
        <a:bodyPr/>
        <a:lstStyle/>
        <a:p>
          <a:r>
            <a:rPr lang="ru-RU" dirty="0" smtClean="0"/>
            <a:t>ЖКХ – 135,9</a:t>
          </a:r>
          <a:endParaRPr lang="ru-RU" dirty="0"/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/>
      <dgm:spPr/>
      <dgm:t>
        <a:bodyPr/>
        <a:lstStyle/>
        <a:p>
          <a:r>
            <a:rPr lang="ru-RU" dirty="0" smtClean="0"/>
            <a:t>охрана окружающей среды – 0,4</a:t>
          </a:r>
          <a:endParaRPr lang="ru-RU" dirty="0"/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/>
      <dgm:spPr/>
      <dgm:t>
        <a:bodyPr/>
        <a:lstStyle/>
        <a:p>
          <a:r>
            <a:rPr lang="ru-RU" dirty="0" smtClean="0"/>
            <a:t>образование – 1449,2</a:t>
          </a:r>
          <a:endParaRPr lang="ru-RU" dirty="0"/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/>
      <dgm:spPr/>
      <dgm:t>
        <a:bodyPr/>
        <a:lstStyle/>
        <a:p>
          <a:r>
            <a:rPr lang="ru-RU" dirty="0" smtClean="0"/>
            <a:t>культура и кинематография – 132,8</a:t>
          </a:r>
          <a:endParaRPr lang="ru-RU" dirty="0"/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/>
      <dgm:spPr/>
      <dgm:t>
        <a:bodyPr/>
        <a:lstStyle/>
        <a:p>
          <a:r>
            <a:rPr lang="ru-RU" dirty="0" smtClean="0"/>
            <a:t>социальная политика – 192,5</a:t>
          </a:r>
          <a:endParaRPr lang="ru-RU" dirty="0"/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/>
      <dgm:spPr/>
      <dgm:t>
        <a:bodyPr/>
        <a:lstStyle/>
        <a:p>
          <a:r>
            <a:rPr lang="ru-RU" dirty="0" smtClean="0"/>
            <a:t>физическая культура и спорт – 63,8</a:t>
          </a:r>
          <a:endParaRPr lang="ru-RU" dirty="0"/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/>
      <dgm:spPr/>
      <dgm:t>
        <a:bodyPr/>
        <a:lstStyle/>
        <a:p>
          <a:r>
            <a:rPr lang="ru-RU" dirty="0" smtClean="0"/>
            <a:t>средства массовой информации – 3,8</a:t>
          </a:r>
          <a:endParaRPr lang="ru-RU" dirty="0"/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/>
      <dgm:spPr/>
      <dgm:t>
        <a:bodyPr/>
        <a:lstStyle/>
        <a:p>
          <a:r>
            <a:rPr lang="ru-RU" dirty="0" smtClean="0"/>
            <a:t>обслуживание </a:t>
          </a:r>
          <a:r>
            <a:rPr lang="ru-RU" dirty="0" err="1" smtClean="0"/>
            <a:t>мун.долга</a:t>
          </a:r>
          <a:r>
            <a:rPr lang="ru-RU" dirty="0" smtClean="0"/>
            <a:t> – 0,05</a:t>
          </a:r>
          <a:endParaRPr lang="ru-RU" dirty="0"/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</dgm:pt>
    <dgm:pt modelId="{5149130C-F1FF-4ECC-9E2E-B36D11C73A87}" type="pres">
      <dgm:prSet presAssocID="{944FE3C1-4D82-417F-BEDF-7C72A03866A9}" presName="composite" presStyleCnt="0"/>
      <dgm:spPr/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</dgm:pt>
    <dgm:pt modelId="{E4CB75B1-D908-4EA0-8DF2-A8F94D40468E}" type="pres">
      <dgm:prSet presAssocID="{2391B521-0CED-45E6-91DC-65639289D06E}" presName="composite" presStyleCnt="0"/>
      <dgm:spPr/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</dgm:pt>
    <dgm:pt modelId="{8586DA54-917E-4289-A850-22A95A8FFFDA}" type="pres">
      <dgm:prSet presAssocID="{715D7CA1-90E5-4570-8472-4E5397224F19}" presName="composite" presStyleCnt="0"/>
      <dgm:spPr/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</dgm:pt>
    <dgm:pt modelId="{8D9EF825-15C8-4FCC-8BD1-AF1B15E15DDD}" type="pres">
      <dgm:prSet presAssocID="{F1B2AFAA-5B99-4EB9-83A3-06E6181667B7}" presName="composite" presStyleCnt="0"/>
      <dgm:spPr/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</dgm:pt>
    <dgm:pt modelId="{29FD365A-665A-4925-A92B-D9A05FF0391B}" type="pres">
      <dgm:prSet presAssocID="{DB734EB1-809C-4C8F-9EA0-69AD8F3CE36A}" presName="composite" presStyleCnt="0"/>
      <dgm:spPr/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</dgm:pt>
    <dgm:pt modelId="{0415E664-4090-4961-946D-BED258557DAD}" type="pres">
      <dgm:prSet presAssocID="{C252DA81-A517-4CF5-8A90-011C67449689}" presName="composite" presStyleCnt="0"/>
      <dgm:spPr/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</dgm:pt>
    <dgm:pt modelId="{D6E7F1C7-EF17-444C-9E20-1C207EB45F92}" type="pres">
      <dgm:prSet presAssocID="{0340EC69-FA4D-4CFC-8A84-BB1A3A4AD477}" presName="composite" presStyleCnt="0"/>
      <dgm:spPr/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</dgm:pt>
    <dgm:pt modelId="{F0DD1BD8-EEBD-49C1-A676-F2560E4560FB}" type="pres">
      <dgm:prSet presAssocID="{C2B177F3-318D-4912-B2F9-5FEF6AE3F55B}" presName="composite" presStyleCnt="0"/>
      <dgm:spPr/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</dgm:pt>
    <dgm:pt modelId="{D0456A14-46CE-49F5-9BC3-BED8C9D8441C}" type="pres">
      <dgm:prSet presAssocID="{F8220AF0-04B0-4575-9823-E29FEA7199B1}" presName="composite" presStyleCnt="0"/>
      <dgm:spPr/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</dgm:pt>
    <dgm:pt modelId="{74803601-14AF-4274-9DE0-A06E0E0D37E4}" type="pres">
      <dgm:prSet presAssocID="{5441A107-7835-458B-A265-DF372BA8CAD2}" presName="composite" presStyleCnt="0"/>
      <dgm:spPr/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1600" baseline="0" dirty="0" smtClean="0"/>
            <a:t>1945,4</a:t>
          </a: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79,8%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1800" dirty="0" smtClean="0"/>
            <a:t>205,8</a:t>
          </a:r>
          <a:endParaRPr lang="ru-RU" sz="1800" dirty="0"/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8,4%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1800" dirty="0" smtClean="0"/>
            <a:t>75,7</a:t>
          </a:r>
          <a:endParaRPr lang="ru-RU" sz="1800" dirty="0"/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3,1%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1800" dirty="0" smtClean="0"/>
            <a:t>61,1</a:t>
          </a:r>
          <a:endParaRPr lang="ru-RU" sz="1800" dirty="0"/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1800" dirty="0" smtClean="0"/>
            <a:t>58,6</a:t>
          </a:r>
          <a:endParaRPr lang="ru-RU" sz="1800" dirty="0"/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1800" dirty="0" smtClean="0"/>
            <a:t>56,4</a:t>
          </a:r>
          <a:endParaRPr lang="ru-RU" sz="1800" dirty="0"/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1800" dirty="0" smtClean="0"/>
            <a:t>35,5</a:t>
          </a:r>
          <a:endParaRPr lang="ru-RU" sz="1800" dirty="0"/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2,5%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2,4%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2,3%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1,5%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0.22119</cdr:x>
      <cdr:y>0.0401</cdr:y>
    </cdr:from>
    <cdr:to>
      <cdr:x>0.3681</cdr:x>
      <cdr:y>0.11451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92973" y="213624"/>
          <a:ext cx="1190844" cy="3964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cs typeface="Times New Roman" pitchFamily="18" charset="0"/>
            </a:rPr>
            <a:t>2260,0</a:t>
          </a:r>
          <a:endParaRPr lang="ru-RU" sz="2400" b="1" dirty="0"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0.45555</cdr:x>
      <cdr:y>0.0401</cdr:y>
    </cdr:from>
    <cdr:to>
      <cdr:x>0.60184</cdr:x>
      <cdr:y>0.09962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92703" y="213624"/>
          <a:ext cx="1185816" cy="3170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tx1"/>
              </a:solidFill>
            </a:rPr>
            <a:t>2531,0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0.6988</cdr:x>
      <cdr:y>0.03787</cdr:y>
    </cdr:from>
    <cdr:to>
      <cdr:x>0.85285</cdr:x>
      <cdr:y>0.09739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664495" y="201745"/>
          <a:ext cx="1248770" cy="317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2539,3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0.84879</cdr:x>
      <cdr:y>0.71479</cdr:y>
    </cdr:from>
    <cdr:to>
      <cdr:x>1</cdr:x>
      <cdr:y>0.78919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880315" y="3807894"/>
          <a:ext cx="1225717" cy="3963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latin typeface="Impact" panose="020B0806030902050204" pitchFamily="34" charset="0"/>
            </a:rPr>
            <a:t>100,3%</a:t>
          </a:r>
          <a:endParaRPr lang="ru-RU" sz="2800" b="1" dirty="0">
            <a:latin typeface="Impact" panose="020B080603090205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0.75675</cdr:x>
      <cdr:y>0.10655</cdr:y>
    </cdr:from>
    <cdr:to>
      <cdr:x>0.88382</cdr:x>
      <cdr:y>0.21202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43047" y="562728"/>
          <a:ext cx="1098686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93,4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75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557750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40676"/>
      </p:ext>
    </p:extLst>
  </p:cSld>
  <p:clrMapOvr>
    <a:masterClrMapping/>
  </p:clrMapOvr>
  <p:transition spd="slow">
    <p:wip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18652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07137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58285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8582434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5325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571935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28037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52537"/>
      </p:ext>
    </p:extLst>
  </p:cSld>
  <p:clrMapOvr>
    <a:masterClrMapping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93313"/>
      </p:ext>
    </p:extLst>
  </p:cSld>
  <p:clrMapOvr>
    <a:masterClrMapping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59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89881"/>
      </p:ext>
    </p:extLst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03414"/>
      </p:ext>
    </p:extLst>
  </p:cSld>
  <p:clrMapOvr>
    <a:masterClrMapping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28267"/>
      </p:ext>
    </p:extLst>
  </p:cSld>
  <p:clrMapOvr>
    <a:masterClrMapping/>
  </p:clrMapOvr>
  <p:transition spd="slow">
    <p:wip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66126"/>
      </p:ext>
    </p:extLst>
  </p:cSld>
  <p:clrMapOvr>
    <a:masterClrMapping/>
  </p:clrMapOvr>
  <p:transition spd="slow">
    <p:wip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94680"/>
      </p:ext>
    </p:extLst>
  </p:cSld>
  <p:clrMapOvr>
    <a:masterClrMapping/>
  </p:clrMapOvr>
  <p:transition spd="slow">
    <p:wip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571967"/>
      </p:ext>
    </p:extLst>
  </p:cSld>
  <p:clrMapOvr>
    <a:masterClrMapping/>
  </p:clrMapOvr>
  <p:transition spd="slow">
    <p:wip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68418"/>
      </p:ext>
    </p:extLst>
  </p:cSld>
  <p:clrMapOvr>
    <a:masterClrMapping/>
  </p:clrMapOvr>
  <p:transition spd="slow">
    <p:wip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1115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83204"/>
      </p:ext>
    </p:extLst>
  </p:cSld>
  <p:clrMapOvr>
    <a:masterClrMapping/>
  </p:clrMapOvr>
  <p:transition spd="slow">
    <p:wip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79047"/>
      </p:ext>
    </p:extLst>
  </p:cSld>
  <p:clrMapOvr>
    <a:masterClrMapping/>
  </p:clrMapOvr>
  <p:transition spd="slow">
    <p:wip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8167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481964"/>
      </p:ext>
    </p:extLst>
  </p:cSld>
  <p:clrMapOvr>
    <a:masterClrMapping/>
  </p:clrMapOvr>
  <p:transition spd="slow">
    <p:wip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E2D3AE0-1EF3-446E-8254-5E714EED2276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466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09A8FB-AEBC-4147-8479-FF2D834A14ED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6337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611F-698D-47C0-81A0-54F6A973ADA7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70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E223-9C60-4204-89DC-3547863CF4C3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040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B813B8-E0A0-4DC1-BB07-0B1D854BB03A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5182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BBBD-D267-4C1E-97B5-4FED3DA6FA73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127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1EA4D-E3D0-473B-A888-CD58FB2847FF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97928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1D71-4494-4043-B1BA-487B63F44E70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326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52FB-85AB-4412-AC94-307616B233F7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13482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5FF0-7845-430A-9020-85A1D65AE8A5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8926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2689"/>
      </p:ext>
    </p:extLst>
  </p:cSld>
  <p:clrMapOvr>
    <a:masterClrMapping/>
  </p:clrMapOvr>
  <p:transition spd="slow">
    <p:wip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62C6D-0DC5-4A7D-954D-9272498CA6E3}" type="slidenum">
              <a:rPr lang="ru-RU" smtClean="0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754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84842D4D-F200-4861-B78A-7EF98FE41C51}" type="slidenum">
              <a:rPr lang="ru-RU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15844"/>
      </p:ext>
    </p:extLst>
  </p:cSld>
  <p:clrMapOvr>
    <a:masterClrMapping/>
  </p:clrMapOvr>
  <p:transition spd="slow">
    <p:fade thruBlk="1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>
                <a:solidFill>
                  <a:srgbClr val="F07F09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7F0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82818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2737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0257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59829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48414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4769133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7987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79818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0726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0107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66125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94488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54442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25759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54305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147249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86135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747124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58706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76395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64823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61553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16359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42206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802168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65837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18961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71649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0469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2954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73647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84322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373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01669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9001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84641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593728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13140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85568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2453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44439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3701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94667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4247135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2654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14848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11833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3627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116320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72998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4997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1599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122996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3439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43308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442508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29810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73605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67259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653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29776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571381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13531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9513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70963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26370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55815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00360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37651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87006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24286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45393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6536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48835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599046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33262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89356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98586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46822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13045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0021362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66996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083672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8100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22831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80814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21630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43485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019377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8402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56214"/>
      </p:ext>
    </p:extLst>
  </p:cSld>
  <p:clrMapOvr>
    <a:masterClrMapping/>
  </p:clrMapOvr>
  <p:transition spd="slow">
    <p:wip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65699"/>
      </p:ext>
    </p:extLst>
  </p:cSld>
  <p:clrMapOvr>
    <a:masterClrMapping/>
  </p:clrMapOvr>
  <p:transition spd="slow">
    <p:wip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646140"/>
      </p:ext>
    </p:extLst>
  </p:cSld>
  <p:clrMapOvr>
    <a:masterClrMapping/>
  </p:clrMapOvr>
  <p:transition spd="slow">
    <p:wip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30416"/>
      </p:ext>
    </p:extLst>
  </p:cSld>
  <p:clrMapOvr>
    <a:masterClrMapping/>
  </p:clrMapOvr>
  <p:transition spd="slow">
    <p:wip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16169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9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1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2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13.03.2019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7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07F09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07F09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CA8193-1AB6-447C-9F15-378CE89E6368}" type="slidenum">
              <a:rPr lang="ru-RU" smtClean="0">
                <a:solidFill>
                  <a:srgbClr val="F07F09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07F09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1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5" Type="http://schemas.openxmlformats.org/officeDocument/2006/relationships/image" Target="../media/image8.png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9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0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0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09.xml"/><Relationship Id="rId4" Type="http://schemas.openxmlformats.org/officeDocument/2006/relationships/chart" Target="../charts/char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7" y="1668427"/>
            <a:ext cx="7533524" cy="2767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Березовского городского округа за 2018 год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631267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206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1265" y="62625"/>
            <a:ext cx="5802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80118265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230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97574014"/>
              </p:ext>
            </p:extLst>
          </p:nvPr>
        </p:nvGraphicFramePr>
        <p:xfrm>
          <a:off x="179512" y="139527"/>
          <a:ext cx="89634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7546" y="139527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год,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01354795"/>
              </p:ext>
            </p:extLst>
          </p:nvPr>
        </p:nvGraphicFramePr>
        <p:xfrm>
          <a:off x="20026" y="836712"/>
          <a:ext cx="885698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47864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23375509"/>
              </p:ext>
            </p:extLst>
          </p:nvPr>
        </p:nvGraphicFramePr>
        <p:xfrm>
          <a:off x="179512" y="1200329"/>
          <a:ext cx="8820472" cy="539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11960" y="11663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45869520"/>
              </p:ext>
            </p:extLst>
          </p:nvPr>
        </p:nvGraphicFramePr>
        <p:xfrm>
          <a:off x="105004" y="947629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233750"/>
              </p:ext>
            </p:extLst>
          </p:nvPr>
        </p:nvGraphicFramePr>
        <p:xfrm>
          <a:off x="100693" y="1593962"/>
          <a:ext cx="8640961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6"/>
                <a:gridCol w="4983812"/>
                <a:gridCol w="1064857"/>
                <a:gridCol w="1080120"/>
                <a:gridCol w="936106"/>
              </a:tblGrid>
              <a:tr h="10185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6560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местного самоуправления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90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поддержка и социальное обслуживание населения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8570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6386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98,6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90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3" y="116633"/>
            <a:ext cx="8820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БГО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3" y="578298"/>
            <a:ext cx="8820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760,0 млн. руб. – 88,4%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97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527714"/>
              </p:ext>
            </p:extLst>
          </p:nvPr>
        </p:nvGraphicFramePr>
        <p:xfrm>
          <a:off x="231321" y="0"/>
          <a:ext cx="8352930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320480"/>
                <a:gridCol w="1080120"/>
                <a:gridCol w="1152128"/>
                <a:gridCol w="1224138"/>
              </a:tblGrid>
              <a:tr h="115080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195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строительства и архитектуры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0109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и модернизация коммунальной и жилищной инфраструктуры и выполнение мероприятий по энергосбережению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5978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и развитие дорожного хозяйства,  систем наружного освещения и благоустройства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0894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2020 года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053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719329"/>
              </p:ext>
            </p:extLst>
          </p:nvPr>
        </p:nvGraphicFramePr>
        <p:xfrm>
          <a:off x="187779" y="0"/>
          <a:ext cx="8352930" cy="6373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320480"/>
                <a:gridCol w="1080120"/>
                <a:gridCol w="1152128"/>
                <a:gridCol w="1224138"/>
              </a:tblGrid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33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малого и среднего предпринимательства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818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муниципальным долгом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Устойчивое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развитие сельских территорий на 2014-2017 годы и на период до 2020 года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4969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жильем молодых семей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15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14522912"/>
              </p:ext>
            </p:extLst>
          </p:nvPr>
        </p:nvGraphicFramePr>
        <p:xfrm>
          <a:off x="207201" y="140712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2020 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6672"/>
            <a:ext cx="84969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образования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1343,3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96,9%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769181"/>
              </p:ext>
            </p:extLst>
          </p:nvPr>
        </p:nvGraphicFramePr>
        <p:xfrm>
          <a:off x="99122" y="1830889"/>
          <a:ext cx="8568950" cy="482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4752528"/>
                <a:gridCol w="1152128"/>
                <a:gridCol w="1008112"/>
                <a:gridCol w="1080118"/>
              </a:tblGrid>
              <a:tr h="121038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374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дошкольного образования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706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общего образования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566,9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374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системы дополнительного образования, отдыха и оздоровления детей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7065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 воспитание граждан в Березовском городском округе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445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9532" y="548680"/>
            <a:ext cx="8424936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059947"/>
              </p:ext>
            </p:extLst>
          </p:nvPr>
        </p:nvGraphicFramePr>
        <p:xfrm>
          <a:off x="359532" y="1356564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714622"/>
              </p:ext>
            </p:extLst>
          </p:nvPr>
        </p:nvGraphicFramePr>
        <p:xfrm>
          <a:off x="186206" y="105746"/>
          <a:ext cx="8568950" cy="6598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94"/>
                <a:gridCol w="5143500"/>
                <a:gridCol w="955964"/>
                <a:gridCol w="966354"/>
                <a:gridCol w="1003538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6950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и развитие материально-технической базы образовательных организаций муниципального образования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134,4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9172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новых финансово-экономических механизмов, направленных на повышение эффективности использования ресурсного обеспечения системы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</a:p>
                  </a:txBody>
                  <a:tcPr anchor="ctr"/>
                </a:tc>
              </a:tr>
              <a:tr h="125471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"Развитие системы образования 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4558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комплексной программы «Уральская инженерная школа»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4558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новых мест в общеобразовательных организациях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589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09186131"/>
              </p:ext>
            </p:extLst>
          </p:nvPr>
        </p:nvGraphicFramePr>
        <p:xfrm>
          <a:off x="283029" y="1043539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2278" y="25460"/>
            <a:ext cx="847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278" y="404664"/>
            <a:ext cx="8475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«Развитие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физической культуры и спорта и работы с молодежью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283,3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94,1%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832242"/>
              </p:ext>
            </p:extLst>
          </p:nvPr>
        </p:nvGraphicFramePr>
        <p:xfrm>
          <a:off x="114687" y="1758881"/>
          <a:ext cx="8536320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968552"/>
                <a:gridCol w="1152128"/>
                <a:gridCol w="936104"/>
                <a:gridCol w="864095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729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культуры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146,6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129,1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88,1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451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образования в сфере культуры и искусства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84,3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223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физической культуры и спорта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61,0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611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Молодежь - наше будущее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5881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 "Развитие культуры, физической культуры и спорта и работы с  молодежью в Березовском городском округе 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96,7</a:t>
                      </a:r>
                      <a:endParaRPr lang="ru-RU" sz="23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91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116632"/>
            <a:ext cx="5940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спорта и работы с молодежью в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90366583"/>
              </p:ext>
            </p:extLst>
          </p:nvPr>
        </p:nvGraphicFramePr>
        <p:xfrm>
          <a:off x="467544" y="138539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36" y="90872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373" y="1303845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9,7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94,5%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431961"/>
              </p:ext>
            </p:extLst>
          </p:nvPr>
        </p:nvGraphicFramePr>
        <p:xfrm>
          <a:off x="125859" y="2389040"/>
          <a:ext cx="853632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968552"/>
                <a:gridCol w="1011942"/>
                <a:gridCol w="936104"/>
                <a:gridCol w="1004281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приватизации муниципального имущества Березовского городского округа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58,6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-19696"/>
            <a:ext cx="6192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09071473"/>
              </p:ext>
            </p:extLst>
          </p:nvPr>
        </p:nvGraphicFramePr>
        <p:xfrm>
          <a:off x="160007" y="956261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511" y="1880518"/>
            <a:ext cx="8475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11,2 млн.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–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99,7%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14201"/>
              </p:ext>
            </p:extLst>
          </p:nvPr>
        </p:nvGraphicFramePr>
        <p:xfrm>
          <a:off x="189045" y="3243616"/>
          <a:ext cx="853632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441"/>
                <a:gridCol w="4715160"/>
                <a:gridCol w="1405520"/>
                <a:gridCol w="936104"/>
                <a:gridCol w="864095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6283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бюджетным процессом и его совершенствование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2020 года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2020 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/>
          </p:nvPr>
        </p:nvGraphicFramePr>
        <p:xfrm>
          <a:off x="395536" y="1628800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27146759"/>
              </p:ext>
            </p:extLst>
          </p:nvPr>
        </p:nvGraphicFramePr>
        <p:xfrm>
          <a:off x="83127" y="1432440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50520"/>
            <a:ext cx="5004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31,0 млн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71,4%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0"/>
            <a:ext cx="50760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2018 год 2438,5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 по городу 1945,4 млн.руб. по поселкам 493,1 млн.руб.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87347030"/>
              </p:ext>
            </p:extLst>
          </p:nvPr>
        </p:nvGraphicFramePr>
        <p:xfrm>
          <a:off x="323528" y="83701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321277" y="483436"/>
            <a:ext cx="8567350" cy="562769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по итогам 2018 года, млн. руб.</a:t>
            </a:r>
            <a:endParaRPr lang="ru-RU" sz="2800" b="1" cap="none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 noGrp="1"/>
          </p:cNvGraphicFramePr>
          <p:nvPr>
            <p:ph type="chart" sz="half" idx="2"/>
            <p:extLst>
              <p:ext uri="{D42A27DB-BD31-4B8C-83A1-F6EECF244321}">
                <p14:modId xmlns:p14="http://schemas.microsoft.com/office/powerpoint/2010/main" val="2534842865"/>
              </p:ext>
            </p:extLst>
          </p:nvPr>
        </p:nvGraphicFramePr>
        <p:xfrm>
          <a:off x="179513" y="1046205"/>
          <a:ext cx="8106032" cy="5327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04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1332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01.01.2018г. – 49,9		На 01.01.2019 – 49,9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99417240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781100023"/>
              </p:ext>
            </p:extLst>
          </p:nvPr>
        </p:nvGraphicFramePr>
        <p:xfrm>
          <a:off x="4661017" y="2529017"/>
          <a:ext cx="3677441" cy="3036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75164"/>
            <a:ext cx="583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0721340"/>
              </p:ext>
            </p:extLst>
          </p:nvPr>
        </p:nvGraphicFramePr>
        <p:xfrm>
          <a:off x="357158" y="857232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45916"/>
            <a:ext cx="5472608" cy="86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2018 год,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75285809"/>
              </p:ext>
            </p:extLst>
          </p:nvPr>
        </p:nvGraphicFramePr>
        <p:xfrm>
          <a:off x="107504" y="659164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7504" y="78979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723,0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26133932"/>
              </p:ext>
            </p:extLst>
          </p:nvPr>
        </p:nvGraphicFramePr>
        <p:xfrm>
          <a:off x="107504" y="668462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98371" y="0"/>
            <a:ext cx="5624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неналоговых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2018 год,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58917278"/>
              </p:ext>
            </p:extLst>
          </p:nvPr>
        </p:nvGraphicFramePr>
        <p:xfrm>
          <a:off x="467544" y="1062027"/>
          <a:ext cx="8572560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5700" y="831195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282,0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6" y="111115"/>
            <a:ext cx="5499611" cy="72559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неналоговых доходов,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168954"/>
              </p:ext>
            </p:extLst>
          </p:nvPr>
        </p:nvGraphicFramePr>
        <p:xfrm>
          <a:off x="0" y="1002500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468" y="796814"/>
            <a:ext cx="6991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налогоплательщики </a:t>
            </a:r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  <p:graphicFrame>
        <p:nvGraphicFramePr>
          <p:cNvPr id="45" name="Схема 44"/>
          <p:cNvGraphicFramePr/>
          <p:nvPr>
            <p:extLst>
              <p:ext uri="{D42A27DB-BD31-4B8C-83A1-F6EECF244321}">
                <p14:modId xmlns:p14="http://schemas.microsoft.com/office/powerpoint/2010/main" val="2402684642"/>
              </p:ext>
            </p:extLst>
          </p:nvPr>
        </p:nvGraphicFramePr>
        <p:xfrm>
          <a:off x="194964" y="1018661"/>
          <a:ext cx="8250015" cy="4527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5371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1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3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4.xml><?xml version="1.0" encoding="utf-8"?>
<a:theme xmlns:a="http://schemas.openxmlformats.org/drawingml/2006/main" name="4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5.xml><?xml version="1.0" encoding="utf-8"?>
<a:theme xmlns:a="http://schemas.openxmlformats.org/drawingml/2006/main" name="5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6.xml><?xml version="1.0" encoding="utf-8"?>
<a:theme xmlns:a="http://schemas.openxmlformats.org/drawingml/2006/main" name="6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7.xml><?xml version="1.0" encoding="utf-8"?>
<a:theme xmlns:a="http://schemas.openxmlformats.org/drawingml/2006/main" name="7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8.xml><?xml version="1.0" encoding="utf-8"?>
<a:theme xmlns:a="http://schemas.openxmlformats.org/drawingml/2006/main" name="Тре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3465</TotalTime>
  <Words>1432</Words>
  <Application>Microsoft Office PowerPoint</Application>
  <PresentationFormat>Экран (4:3)</PresentationFormat>
  <Paragraphs>475</Paragraphs>
  <Slides>30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30</vt:i4>
      </vt:variant>
    </vt:vector>
  </HeadingPairs>
  <TitlesOfParts>
    <vt:vector size="45" baseType="lpstr">
      <vt:lpstr>Arial</vt:lpstr>
      <vt:lpstr>Calibri</vt:lpstr>
      <vt:lpstr>Franklin Gothic Book</vt:lpstr>
      <vt:lpstr>Franklin Gothic Medium</vt:lpstr>
      <vt:lpstr>Impact</vt:lpstr>
      <vt:lpstr>Times New Roman</vt:lpstr>
      <vt:lpstr>Wingdings 2</vt:lpstr>
      <vt:lpstr>Главное мероприятие</vt:lpstr>
      <vt:lpstr>1_Главное мероприятие</vt:lpstr>
      <vt:lpstr>3_Главное мероприятие</vt:lpstr>
      <vt:lpstr>4_Главное мероприятие</vt:lpstr>
      <vt:lpstr>5_Главное мероприятие</vt:lpstr>
      <vt:lpstr>6_Главное мероприятие</vt:lpstr>
      <vt:lpstr>7_Главное мероприятие</vt:lpstr>
      <vt:lpstr>Трек</vt:lpstr>
      <vt:lpstr>Исполнение бюджета </vt:lpstr>
      <vt:lpstr>Презентация PowerPoint</vt:lpstr>
      <vt:lpstr>Исполнение доходов по итогам 2018 года,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admin</cp:lastModifiedBy>
  <cp:revision>201</cp:revision>
  <cp:lastPrinted>2019-03-13T05:30:56Z</cp:lastPrinted>
  <dcterms:created xsi:type="dcterms:W3CDTF">2016-04-08T06:30:54Z</dcterms:created>
  <dcterms:modified xsi:type="dcterms:W3CDTF">2019-03-13T05:37:22Z</dcterms:modified>
</cp:coreProperties>
</file>