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5" r:id="rId4"/>
    <p:sldId id="260" r:id="rId5"/>
    <p:sldId id="268" r:id="rId6"/>
    <p:sldId id="258" r:id="rId7"/>
    <p:sldId id="266" r:id="rId8"/>
    <p:sldId id="259" r:id="rId9"/>
    <p:sldId id="267" r:id="rId10"/>
    <p:sldId id="257" r:id="rId11"/>
    <p:sldId id="269" r:id="rId12"/>
    <p:sldId id="261" r:id="rId13"/>
    <p:sldId id="270" r:id="rId14"/>
    <p:sldId id="262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56E"/>
    <a:srgbClr val="3DC363"/>
    <a:srgbClr val="8CE3EC"/>
    <a:srgbClr val="78EEAD"/>
    <a:srgbClr val="AE91D5"/>
    <a:srgbClr val="7225AB"/>
    <a:srgbClr val="90CA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>
        <p:scale>
          <a:sx n="75" d="100"/>
          <a:sy n="75" d="100"/>
        </p:scale>
        <p:origin x="-1806" y="-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405B69-EE78-4411-ADFB-F8AD193DC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04810B-7749-4D78-9E7F-77D91C97B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216563-C7E0-4CE0-A2C2-A7402C69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DAB8-1A4B-498F-BBAB-7DB2EC17042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6AE8E6-2A6D-4B12-BF73-D59E91E5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6C4FAA-74BA-46F7-B2C0-05C909E9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65B5-1983-422A-841E-9EEA58DDB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71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4565FC-A95F-41F6-AF48-74E78524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CD147B-8344-4752-B750-A2E519C7B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4B8399-219B-494A-8C10-479095C3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DAB8-1A4B-498F-BBAB-7DB2EC17042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C80CE7-4D21-4213-B3C6-8A4E7A844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1F3F0B-9B45-4906-8F50-95DD37FE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65B5-1983-422A-841E-9EEA58DDB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75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E62D528-778C-448A-AD07-2A4C3FE3F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E6B2184-9077-4779-BA15-0F9965026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5E4380-4355-4365-84AD-A58838E5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DAB8-1A4B-498F-BBAB-7DB2EC17042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D8A7B1-42B4-4496-ACBE-3B32B120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4535EB-8FF3-417D-86A8-257830CC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65B5-1983-422A-841E-9EEA58DDB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94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409263-17B5-40B8-AF6A-8955BC92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7FB807-BA75-4829-BD72-ED374B3A2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D0DE9D-6784-4052-A704-BC7F2D44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DAB8-1A4B-498F-BBAB-7DB2EC17042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2DEAA-1656-4E7F-A606-7B113266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744DCC-483E-4269-8C72-CEF10647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65B5-1983-422A-841E-9EEA58DDB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13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77C3AE-79BA-4887-ADC4-C38C0913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7BEBDA-1597-425D-80CF-A32D1D7AD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E1BFF8-6515-4A63-A36C-B2AC704D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DAB8-1A4B-498F-BBAB-7DB2EC17042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40971F-B49D-4DD4-A97A-7CC28931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D19C1B-9CA4-4A8F-BBD0-87C8498D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65B5-1983-422A-841E-9EEA58DDB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58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4CF41F-D638-48FE-861D-6316F41B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B991A0-243F-481B-9461-05BD80C0C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83B23B4-B21E-4BE9-BC9E-0B332561E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93ED933-0C85-47EE-8BA0-42ACB58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DAB8-1A4B-498F-BBAB-7DB2EC17042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C3130F-E5C5-4F15-B4C9-9B0E9B6E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2FFFD9-3361-4A7E-B7A6-03221D3F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65B5-1983-422A-841E-9EEA58DDB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10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21B8C4-8D7B-4300-9DCE-D688B539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FE9C6CC-A9C9-4A0E-A627-CD20B8F29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26DD3D4-9171-4676-AD5D-37D9A1E41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07DFB4E-51C1-46EB-AB4A-249003A08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7697854-6416-42DD-8E56-46D29DE229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BAFFD8-813A-42D2-9A59-A2743F860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DAB8-1A4B-498F-BBAB-7DB2EC17042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195657C-8E99-4790-9D4A-7F927454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2FDC3EB-7F81-4664-BA4B-3ACD159A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65B5-1983-422A-841E-9EEA58DDB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65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5EED0-ECF0-466B-918E-20D1963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D540191-E485-422D-BDBE-7D78D64D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DAB8-1A4B-498F-BBAB-7DB2EC17042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E0ECB87-5C6C-4857-B65C-C43FFCF2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DED518A-0189-4AC8-8696-F2C8F977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65B5-1983-422A-841E-9EEA58DDB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50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5A9A119-C051-4C01-BC3E-7302053D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DAB8-1A4B-498F-BBAB-7DB2EC17042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8C4BC97-21B0-4562-B4DD-CCFB7BAE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8985690-1AD6-4BFF-97F5-88AB1225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65B5-1983-422A-841E-9EEA58DDB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97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A59753-2DFC-41F7-9FE2-B8CE8C53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721417-F6F5-4A35-838B-C520ACEE9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4F89441-3C86-46C5-97E2-530EFC75D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705F5D-E0AA-45D2-9B0C-52312B6A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DAB8-1A4B-498F-BBAB-7DB2EC17042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C2EB6F-9A4C-4A57-AAB1-4D93CC0BE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4608B3-ECDD-4D4B-9C47-45605C9F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65B5-1983-422A-841E-9EEA58DDB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13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C90A92-C47D-4450-BA35-970DD8E0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0EA2295-CB38-40AA-BCB7-498356B32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3BFAA1-1C3A-400C-A814-651DA728D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9EF4EB6-8C96-410A-B8B8-674518E5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DAB8-1A4B-498F-BBAB-7DB2EC17042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AFDC060-AEBC-40CC-B93D-6F33708B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6029CC-6851-424F-9902-A2C818A1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65B5-1983-422A-841E-9EEA58DDB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3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E1BC7C-B6EC-4EF7-B2A3-810A503D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1965F4-E734-4ECA-85FF-BE5AD82E3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4447B1-B3E6-4DD7-937E-3DFE323CF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DAB8-1A4B-498F-BBAB-7DB2EC17042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D6E33D-CD75-4AD2-B2B5-8000F90E2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F36C12-3A22-4497-BBEF-F9FB95279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565B5-1983-422A-841E-9EEA58DDB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476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8DD9217-CCC4-4365-AACA-477D68794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877" y="0"/>
            <a:ext cx="7344697" cy="6715151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D57252F-BB93-4E83-90EB-F61EDD3131CE}"/>
              </a:ext>
            </a:extLst>
          </p:cNvPr>
          <p:cNvSpPr/>
          <p:nvPr/>
        </p:nvSpPr>
        <p:spPr>
          <a:xfrm>
            <a:off x="5342220" y="535632"/>
            <a:ext cx="6849780" cy="1323439"/>
          </a:xfrm>
          <a:custGeom>
            <a:avLst/>
            <a:gdLst>
              <a:gd name="connsiteX0" fmla="*/ 0 w 3579826"/>
              <a:gd name="connsiteY0" fmla="*/ 0 h 923330"/>
              <a:gd name="connsiteX1" fmla="*/ 3579826 w 3579826"/>
              <a:gd name="connsiteY1" fmla="*/ 0 h 923330"/>
              <a:gd name="connsiteX2" fmla="*/ 3579826 w 3579826"/>
              <a:gd name="connsiteY2" fmla="*/ 923330 h 923330"/>
              <a:gd name="connsiteX3" fmla="*/ 0 w 3579826"/>
              <a:gd name="connsiteY3" fmla="*/ 923330 h 923330"/>
              <a:gd name="connsiteX4" fmla="*/ 0 w 3579826"/>
              <a:gd name="connsiteY4" fmla="*/ 0 h 923330"/>
              <a:gd name="connsiteX0" fmla="*/ 0 w 3706826"/>
              <a:gd name="connsiteY0" fmla="*/ 0 h 1659930"/>
              <a:gd name="connsiteX1" fmla="*/ 3579826 w 3706826"/>
              <a:gd name="connsiteY1" fmla="*/ 0 h 1659930"/>
              <a:gd name="connsiteX2" fmla="*/ 3706826 w 3706826"/>
              <a:gd name="connsiteY2" fmla="*/ 1659930 h 1659930"/>
              <a:gd name="connsiteX3" fmla="*/ 0 w 3706826"/>
              <a:gd name="connsiteY3" fmla="*/ 923330 h 1659930"/>
              <a:gd name="connsiteX4" fmla="*/ 0 w 3706826"/>
              <a:gd name="connsiteY4" fmla="*/ 0 h 1659930"/>
              <a:gd name="connsiteX0" fmla="*/ 0 w 4055458"/>
              <a:gd name="connsiteY0" fmla="*/ 0 h 1659930"/>
              <a:gd name="connsiteX1" fmla="*/ 3579826 w 4055458"/>
              <a:gd name="connsiteY1" fmla="*/ 0 h 1659930"/>
              <a:gd name="connsiteX2" fmla="*/ 3706826 w 4055458"/>
              <a:gd name="connsiteY2" fmla="*/ 1659930 h 1659930"/>
              <a:gd name="connsiteX3" fmla="*/ 0 w 4055458"/>
              <a:gd name="connsiteY3" fmla="*/ 923330 h 1659930"/>
              <a:gd name="connsiteX4" fmla="*/ 0 w 4055458"/>
              <a:gd name="connsiteY4" fmla="*/ 0 h 165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5458" h="1659930">
                <a:moveTo>
                  <a:pt x="0" y="0"/>
                </a:moveTo>
                <a:lnTo>
                  <a:pt x="3579826" y="0"/>
                </a:lnTo>
                <a:cubicBezTo>
                  <a:pt x="3622159" y="553310"/>
                  <a:pt x="4540793" y="1017720"/>
                  <a:pt x="3706826" y="1659930"/>
                </a:cubicBez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РАСХОДОВИЧ</a:t>
            </a:r>
            <a:endParaRPr lang="ru-RU" sz="8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61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E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xmlns="" id="{05731A5A-B7A0-4578-B671-60B8FCF40B2E}"/>
              </a:ext>
            </a:extLst>
          </p:cNvPr>
          <p:cNvSpPr/>
          <p:nvPr/>
        </p:nvSpPr>
        <p:spPr>
          <a:xfrm>
            <a:off x="787400" y="177800"/>
            <a:ext cx="10553700" cy="63119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Бюджет </a:t>
            </a:r>
            <a:r>
              <a:rPr lang="ru-RU" sz="60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Расходович</a:t>
            </a:r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построил в городе много новых, красивых и уютных детских садиков.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83169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E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88532D-347E-4CD6-A95A-1718065A2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7422" y="-1415845"/>
            <a:ext cx="7075068" cy="97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4123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A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xmlns="" id="{FC7F16D1-9D27-4617-AEC9-B9DA83FB074D}"/>
              </a:ext>
            </a:extLst>
          </p:cNvPr>
          <p:cNvSpPr/>
          <p:nvPr/>
        </p:nvSpPr>
        <p:spPr>
          <a:xfrm>
            <a:off x="787400" y="177800"/>
            <a:ext cx="10553700" cy="63119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Бюджет </a:t>
            </a:r>
            <a:r>
              <a:rPr lang="ru-RU" sz="60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Расходович</a:t>
            </a:r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позаботился о твоем летнем отдыхе в загородном лагере «Зарница». В нем уютно, как дома, и весело, как в гостях.</a:t>
            </a:r>
          </a:p>
        </p:txBody>
      </p:sp>
    </p:spTree>
    <p:extLst>
      <p:ext uri="{BB962C8B-B14F-4D97-AF65-F5344CB8AC3E}">
        <p14:creationId xmlns:p14="http://schemas.microsoft.com/office/powerpoint/2010/main" xmlns="" val="188539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A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5AFDF27-B87D-43D3-BCA7-077F30522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2809" y="0"/>
            <a:ext cx="8346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993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xmlns="" id="{F52C89B2-31AB-4856-8A83-FF6BA9EF54A8}"/>
              </a:ext>
            </a:extLst>
          </p:cNvPr>
          <p:cNvSpPr/>
          <p:nvPr/>
        </p:nvSpPr>
        <p:spPr>
          <a:xfrm>
            <a:off x="787400" y="177800"/>
            <a:ext cx="10553700" cy="63119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Бюджет </a:t>
            </a:r>
            <a:r>
              <a:rPr lang="ru-RU" sz="60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Расходович</a:t>
            </a:r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организует веселые и интересные праздники, где главный артист – это Ты!</a:t>
            </a:r>
          </a:p>
        </p:txBody>
      </p:sp>
    </p:spTree>
    <p:extLst>
      <p:ext uri="{BB962C8B-B14F-4D97-AF65-F5344CB8AC3E}">
        <p14:creationId xmlns:p14="http://schemas.microsoft.com/office/powerpoint/2010/main" xmlns="" val="3484534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981514E-50FE-47B2-96C4-CC163171F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8508" y="0"/>
            <a:ext cx="7994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563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9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виток: горизонтальный 4">
            <a:extLst>
              <a:ext uri="{FF2B5EF4-FFF2-40B4-BE49-F238E27FC236}">
                <a16:creationId xmlns:a16="http://schemas.microsoft.com/office/drawing/2014/main" xmlns="" id="{F52C89B2-31AB-4856-8A83-FF6BA9EF54A8}"/>
              </a:ext>
            </a:extLst>
          </p:cNvPr>
          <p:cNvSpPr/>
          <p:nvPr/>
        </p:nvSpPr>
        <p:spPr>
          <a:xfrm>
            <a:off x="787400" y="177800"/>
            <a:ext cx="10553700" cy="63119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Бюджет </a:t>
            </a:r>
            <a:r>
              <a:rPr lang="ru-RU" sz="60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Расходович</a:t>
            </a:r>
            <a:endParaRPr lang="ru-RU" sz="6000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60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раскрывает твои таланты, </a:t>
            </a:r>
            <a:r>
              <a:rPr lang="ru-RU" sz="48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от</a:t>
            </a:r>
            <a:r>
              <a:rPr lang="ru-RU" sz="48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крывает двери в мир музыки и искусства  </a:t>
            </a:r>
          </a:p>
          <a:p>
            <a:pPr algn="ctr"/>
            <a:r>
              <a:rPr lang="ru-RU" sz="54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9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ownload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7" y="0"/>
            <a:ext cx="87360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E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виток: горизонтальный 4">
            <a:extLst>
              <a:ext uri="{FF2B5EF4-FFF2-40B4-BE49-F238E27FC236}">
                <a16:creationId xmlns:a16="http://schemas.microsoft.com/office/drawing/2014/main" xmlns="" id="{F52C89B2-31AB-4856-8A83-FF6BA9EF54A8}"/>
              </a:ext>
            </a:extLst>
          </p:cNvPr>
          <p:cNvSpPr/>
          <p:nvPr/>
        </p:nvSpPr>
        <p:spPr>
          <a:xfrm>
            <a:off x="787400" y="177800"/>
            <a:ext cx="10553700" cy="63119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Бюджет </a:t>
            </a:r>
            <a:r>
              <a:rPr lang="ru-RU" sz="60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Расходович</a:t>
            </a:r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ru-RU" sz="6000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всегда готов принять тебя в семью спортсменов «Олимпа» и «Лидера», чтобы ты стал сильнее и выносливее</a:t>
            </a:r>
            <a:endParaRPr lang="ru-RU" sz="4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E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ownload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5137" y="0"/>
            <a:ext cx="89384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xmlns="" id="{64B82EDF-9D31-4656-A639-C4C81FA90A61}"/>
              </a:ext>
            </a:extLst>
          </p:cNvPr>
          <p:cNvSpPr/>
          <p:nvPr/>
        </p:nvSpPr>
        <p:spPr>
          <a:xfrm>
            <a:off x="787400" y="927100"/>
            <a:ext cx="10553700" cy="52197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Бюджет </a:t>
            </a:r>
            <a:r>
              <a:rPr lang="ru-RU" sz="60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Расходович</a:t>
            </a:r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отвечает за твою успешную учебу в твоей любимой школе</a:t>
            </a:r>
          </a:p>
        </p:txBody>
      </p:sp>
    </p:spTree>
    <p:extLst>
      <p:ext uri="{BB962C8B-B14F-4D97-AF65-F5344CB8AC3E}">
        <p14:creationId xmlns:p14="http://schemas.microsoft.com/office/powerpoint/2010/main" xmlns="" val="3350430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A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виток: горизонтальный 4">
            <a:extLst>
              <a:ext uri="{FF2B5EF4-FFF2-40B4-BE49-F238E27FC236}">
                <a16:creationId xmlns:a16="http://schemas.microsoft.com/office/drawing/2014/main" xmlns="" id="{F52C89B2-31AB-4856-8A83-FF6BA9EF54A8}"/>
              </a:ext>
            </a:extLst>
          </p:cNvPr>
          <p:cNvSpPr/>
          <p:nvPr/>
        </p:nvSpPr>
        <p:spPr>
          <a:xfrm>
            <a:off x="787400" y="177800"/>
            <a:ext cx="10553700" cy="63119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Бюджет </a:t>
            </a:r>
            <a:r>
              <a:rPr lang="ru-RU" sz="60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Расходович</a:t>
            </a:r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ru-RU" sz="6000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480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любит проводить спортивные </a:t>
            </a:r>
            <a:r>
              <a:rPr lang="ru-RU" sz="48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праздники, организует соревнования, принимает нормы ГТО у тебя и твоих друзей </a:t>
            </a:r>
            <a:endParaRPr lang="ru-RU" sz="4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A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ирилл\Download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862" y="0"/>
            <a:ext cx="8631238" cy="6862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8BE048-63C0-4D81-9FFD-EC635F76E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8368" y="0"/>
            <a:ext cx="7535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xmlns="" id="{C3F86AFC-BDA1-4EFE-8D88-0DEFE9FA124E}"/>
              </a:ext>
            </a:extLst>
          </p:cNvPr>
          <p:cNvSpPr/>
          <p:nvPr/>
        </p:nvSpPr>
        <p:spPr>
          <a:xfrm>
            <a:off x="787400" y="177800"/>
            <a:ext cx="10553700" cy="63119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Бюджет </a:t>
            </a:r>
            <a:r>
              <a:rPr lang="ru-RU" sz="60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Расходович</a:t>
            </a:r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платит достойную заработную плату твоему учителю, ремонтирует твою школу </a:t>
            </a:r>
          </a:p>
        </p:txBody>
      </p:sp>
    </p:spTree>
    <p:extLst>
      <p:ext uri="{BB962C8B-B14F-4D97-AF65-F5344CB8AC3E}">
        <p14:creationId xmlns:p14="http://schemas.microsoft.com/office/powerpoint/2010/main" xmlns="" val="2508720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C3060CD-821E-40F0-ABC1-406412C05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048" y="0"/>
            <a:ext cx="9439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402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xmlns="" id="{D7E02336-7B19-478C-A0BE-6B2C4EF0D9A9}"/>
              </a:ext>
            </a:extLst>
          </p:cNvPr>
          <p:cNvSpPr/>
          <p:nvPr/>
        </p:nvSpPr>
        <p:spPr>
          <a:xfrm>
            <a:off x="787400" y="177800"/>
            <a:ext cx="10553700" cy="63119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Бюджет </a:t>
            </a:r>
            <a:r>
              <a:rPr lang="ru-RU" sz="60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Расходович</a:t>
            </a:r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заботится о твоем здоровье, здоровье твоих родителей и друзей </a:t>
            </a:r>
          </a:p>
        </p:txBody>
      </p:sp>
    </p:spTree>
    <p:extLst>
      <p:ext uri="{BB962C8B-B14F-4D97-AF65-F5344CB8AC3E}">
        <p14:creationId xmlns:p14="http://schemas.microsoft.com/office/powerpoint/2010/main" xmlns="" val="376420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F6746B6-072C-443A-B0F4-73CF16C69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0978" y="-1445342"/>
            <a:ext cx="6779074" cy="960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90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xmlns="" id="{56690E19-67B2-4855-AB13-E51A96E27769}"/>
              </a:ext>
            </a:extLst>
          </p:cNvPr>
          <p:cNvSpPr/>
          <p:nvPr/>
        </p:nvSpPr>
        <p:spPr>
          <a:xfrm>
            <a:off x="787400" y="177800"/>
            <a:ext cx="10553700" cy="63119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Бюджет </a:t>
            </a:r>
            <a:r>
              <a:rPr lang="ru-RU" sz="60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Расходович</a:t>
            </a:r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знает, как любят читать дети и взрослые, заботится о школьных и городских библиотеках. </a:t>
            </a:r>
          </a:p>
        </p:txBody>
      </p:sp>
    </p:spTree>
    <p:extLst>
      <p:ext uri="{BB962C8B-B14F-4D97-AF65-F5344CB8AC3E}">
        <p14:creationId xmlns:p14="http://schemas.microsoft.com/office/powerpoint/2010/main" xmlns="" val="3196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A46F38-263D-407C-8478-ABD2C2B0E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7569" y="0"/>
            <a:ext cx="7836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594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167</Words>
  <Application>Microsoft Office PowerPoint</Application>
  <PresentationFormat>Произвольный</PresentationFormat>
  <Paragraphs>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Кирилл</cp:lastModifiedBy>
  <cp:revision>14</cp:revision>
  <dcterms:created xsi:type="dcterms:W3CDTF">2017-06-23T06:07:18Z</dcterms:created>
  <dcterms:modified xsi:type="dcterms:W3CDTF">2017-06-26T06:05:20Z</dcterms:modified>
</cp:coreProperties>
</file>