
<file path=[Content_Types].xml><?xml version="1.0" encoding="utf-8"?>
<Types xmlns="http://schemas.openxmlformats.org/package/2006/content-types">
  <Default Extension="png" ContentType="image/png"/>
  <Default Extension="mov" ContentType="vide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A8D"/>
    <a:srgbClr val="9AFB25"/>
    <a:srgbClr val="2EF24F"/>
    <a:srgbClr val="EC41F9"/>
    <a:srgbClr val="CC00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ov"/><Relationship Id="rId1" Type="http://schemas.microsoft.com/office/2007/relationships/media" Target="../media/media7.mov"/><Relationship Id="rId5" Type="http://schemas.openxmlformats.org/officeDocument/2006/relationships/image" Target="../media/image14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ov"/><Relationship Id="rId1" Type="http://schemas.microsoft.com/office/2007/relationships/media" Target="../media/media9.mov"/><Relationship Id="rId5" Type="http://schemas.openxmlformats.org/officeDocument/2006/relationships/image" Target="../media/image16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ov"/><Relationship Id="rId1" Type="http://schemas.microsoft.com/office/2007/relationships/media" Target="../media/media10.mov"/><Relationship Id="rId5" Type="http://schemas.openxmlformats.org/officeDocument/2006/relationships/image" Target="../media/image16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ov"/><Relationship Id="rId1" Type="http://schemas.microsoft.com/office/2007/relationships/media" Target="../media/media11.mov"/><Relationship Id="rId5" Type="http://schemas.openxmlformats.org/officeDocument/2006/relationships/image" Target="../media/image1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4.xml"/><Relationship Id="rId7" Type="http://schemas.openxmlformats.org/officeDocument/2006/relationships/slide" Target="slide7.xml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8.xml"/><Relationship Id="rId5" Type="http://schemas.openxmlformats.org/officeDocument/2006/relationships/slide" Target="slide6.xml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slide" Target="slide11.xml"/><Relationship Id="rId7" Type="http://schemas.openxmlformats.org/officeDocument/2006/relationships/slide" Target="slide14.xml"/><Relationship Id="rId12" Type="http://schemas.openxmlformats.org/officeDocument/2006/relationships/slide" Target="slide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slide" Target="slide9.xml"/><Relationship Id="rId10" Type="http://schemas.openxmlformats.org/officeDocument/2006/relationships/slide" Target="slide13.xml"/><Relationship Id="rId4" Type="http://schemas.openxmlformats.org/officeDocument/2006/relationships/slide" Target="slide10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45024"/>
            <a:ext cx="8229600" cy="1143000"/>
          </a:xfrm>
        </p:spPr>
        <p:txBody>
          <a:bodyPr>
            <a:no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0"/>
            <a:ext cx="6480720" cy="1340768"/>
          </a:xfrm>
          <a:prstGeom prst="rect">
            <a:avLst/>
          </a:prstGeom>
        </p:spPr>
      </p:pic>
      <p:pic>
        <p:nvPicPr>
          <p:cNvPr id="1028" name="Picture 4" descr="C:\Users\Братчиков\Downloads\Буквы\2.jpg"/>
          <p:cNvPicPr>
            <a:picLocks noChangeAspect="1" noChangeArrowheads="1"/>
          </p:cNvPicPr>
          <p:nvPr/>
        </p:nvPicPr>
        <p:blipFill>
          <a:blip r:embed="rId3" cstate="print"/>
          <a:srcRect t="42455"/>
          <a:stretch>
            <a:fillRect/>
          </a:stretch>
        </p:blipFill>
        <p:spPr bwMode="auto">
          <a:xfrm>
            <a:off x="1475656" y="1196752"/>
            <a:ext cx="1999446" cy="1529278"/>
          </a:xfrm>
          <a:prstGeom prst="rect">
            <a:avLst/>
          </a:prstGeom>
          <a:noFill/>
        </p:spPr>
      </p:pic>
      <p:pic>
        <p:nvPicPr>
          <p:cNvPr id="1029" name="Picture 5" descr="C:\Users\Братчиков\Downloads\Буквы\061245_138569476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772816"/>
            <a:ext cx="1950175" cy="1631677"/>
          </a:xfrm>
          <a:prstGeom prst="rect">
            <a:avLst/>
          </a:prstGeom>
          <a:noFill/>
        </p:spPr>
      </p:pic>
      <p:pic>
        <p:nvPicPr>
          <p:cNvPr id="1030" name="Picture 6" descr="C:\Users\Братчиков\Downloads\Буквы\060717_138569443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052736"/>
            <a:ext cx="2045421" cy="1944216"/>
          </a:xfrm>
          <a:prstGeom prst="rect">
            <a:avLst/>
          </a:prstGeom>
          <a:noFill/>
        </p:spPr>
      </p:pic>
      <p:pic>
        <p:nvPicPr>
          <p:cNvPr id="1031" name="Picture 7" descr="C:\Users\Братчиков\Downloads\Буквы\5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1484784"/>
            <a:ext cx="1944216" cy="2020121"/>
          </a:xfrm>
          <a:prstGeom prst="rect">
            <a:avLst/>
          </a:prstGeom>
          <a:noFill/>
        </p:spPr>
      </p:pic>
      <p:pic>
        <p:nvPicPr>
          <p:cNvPr id="15" name="Содержимое 14" descr="http://www.playing-field.ru/img/2015/052301/1705244"/>
          <p:cNvPicPr>
            <a:picLocks noGrp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1556792"/>
            <a:ext cx="165618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static.wixstatic.com/media/0eea96_a5701f60969f4462bf61162e707239b5.png_srz_1609_1928_85_22_0.50_1.20_0.00_png_srz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764704"/>
            <a:ext cx="165618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971600" y="3645024"/>
            <a:ext cx="7632848" cy="258706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БЮДЖЕТНЫХ</a:t>
            </a:r>
          </a:p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ТЕРМИНОВ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C:\Users\Братчиков\Downloads\Буквы\s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1772816"/>
            <a:ext cx="1668697" cy="1591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официт бюджета 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156176" y="98630"/>
            <a:ext cx="2880320" cy="3240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рофицит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бюджета</a:t>
            </a:r>
            <a:endParaRPr lang="ru-RU" sz="5400" b="1" cap="none" spc="0" dirty="0">
              <a:ln w="19050">
                <a:solidFill>
                  <a:srgbClr val="00B050"/>
                </a:solidFill>
                <a:prstDash val="solid"/>
              </a:ln>
              <a:solidFill>
                <a:srgbClr val="9AFB25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2" name="Picture 7" descr="C:\Users\Братчиков\Downloads\Буквы\0_5dc53_6d45f49c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-22777"/>
            <a:ext cx="476492" cy="476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асходы бюджета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44208" y="260648"/>
            <a:ext cx="2520280" cy="28803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</a:t>
            </a:r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сходы</a:t>
            </a:r>
            <a:r>
              <a:rPr lang="ru-RU" sz="5400" b="1" cap="none" spc="0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бюджета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4" name="Picture 8" descr="C:\Users\Братчиков\Downloads\Буквы\0_5dc54_5b3f6c5f_XXL.pn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8503"/>
            <a:ext cx="548680" cy="548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убвенция 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Picture 9" descr="C:\Users\Братчиков\Downloads\Буквы\0_5dc55_cd97d17d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4454" y="8887"/>
            <a:ext cx="683809" cy="683809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942630" y="296652"/>
            <a:ext cx="2016225" cy="3600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убвенция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убсидия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9" descr="C:\Users\Братчиков\Downloads\Буквы\0_5dc55_cd97d17d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0"/>
            <a:ext cx="720080" cy="720080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7524328" y="308622"/>
            <a:ext cx="1440160" cy="28803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убсидия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Финансовые органы 2 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771856" y="416631"/>
            <a:ext cx="3312368" cy="2297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инансовые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органы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8" name="Picture 10" descr="C:\Users\Братчиков\Downloads\Буквы\0_5dc59_3bfd052e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6505" y="27287"/>
            <a:ext cx="648072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pic>
        <p:nvPicPr>
          <p:cNvPr id="3083" name="Picture 11" descr="C:\Users\Братчиков\Downloads\Буквы\p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904272" cy="946095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971600" y="692696"/>
            <a:ext cx="709500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родюсер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проекта – Наталья Иванова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6" name="Picture 2" descr="C:\Users\Братчиков\Downloads\Буквы\5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24744"/>
            <a:ext cx="1080120" cy="1122203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2603107" y="1628800"/>
            <a:ext cx="66155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втор идеи и слов– Татьяна Зубарева</a:t>
            </a:r>
            <a:endParaRPr lang="ru-RU" sz="32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8" name="Рисунок 27" descr="http://static.wixstatic.com/media/0eea96_a5701f60969f4462bf61162e707239b5.png_srz_1609_1928_85_22_0.50_1.20_0.00_png_srz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528" y="1628800"/>
            <a:ext cx="133164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/>
          <p:cNvSpPr/>
          <p:nvPr/>
        </p:nvSpPr>
        <p:spPr>
          <a:xfrm>
            <a:off x="395536" y="2276872"/>
            <a:ext cx="896448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ежиссёры-мультипликаторы</a:t>
            </a:r>
            <a:r>
              <a:rPr lang="ru-RU" sz="3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Татьяна Зубарева, </a:t>
            </a:r>
          </a:p>
          <a:p>
            <a:pPr algn="ctr"/>
            <a:r>
              <a:rPr lang="ru-RU" sz="3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    Алёна </a:t>
            </a:r>
            <a:r>
              <a:rPr lang="ru-RU" sz="3000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Квасова</a:t>
            </a:r>
            <a:endParaRPr lang="ru-RU" sz="3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1" name="Picture 3" descr="C:\Users\Братчиков\Downloads\Буквы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924944"/>
            <a:ext cx="1329011" cy="1329011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3247482" y="3501008"/>
            <a:ext cx="59684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вукорежиссёр</a:t>
            </a:r>
            <a:r>
              <a:rPr lang="ru-RU" sz="32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Наталья </a:t>
            </a:r>
            <a:r>
              <a:rPr lang="ru-RU" sz="3200" b="1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Цепова</a:t>
            </a:r>
            <a:endParaRPr lang="ru-RU" sz="32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3" name="Рисунок 32" descr="http://www.funlib.ru/cimg/2014/101905/574905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645024"/>
            <a:ext cx="1224136" cy="123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998565" y="4293096"/>
            <a:ext cx="78438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err="1" smtClean="0">
                <a:ln w="11430"/>
                <a:solidFill>
                  <a:srgbClr val="E60A8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удожник-мультипликатор</a:t>
            </a:r>
            <a:r>
              <a:rPr lang="ru-RU" sz="3200" b="1" dirty="0" smtClean="0">
                <a:ln w="11430"/>
                <a:solidFill>
                  <a:srgbClr val="E60A8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Алёна </a:t>
            </a:r>
            <a:r>
              <a:rPr lang="ru-RU" sz="3200" b="1" dirty="0" err="1" smtClean="0">
                <a:ln w="11430"/>
                <a:solidFill>
                  <a:srgbClr val="E60A8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Квасова</a:t>
            </a:r>
            <a:endParaRPr lang="ru-RU" sz="3200" b="1" dirty="0">
              <a:ln w="11430"/>
              <a:solidFill>
                <a:srgbClr val="E60A8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5" name="Picture 4" descr="C:\Users\Братчиков\Downloads\Буквы\061245_138569476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941168"/>
            <a:ext cx="1635629" cy="1368152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>
            <a:off x="1547664" y="5780782"/>
            <a:ext cx="810039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звучка</a:t>
            </a:r>
            <a:r>
              <a:rPr lang="ru-RU" sz="32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 Матвей Михеев, Михаил Устинов,                       </a:t>
            </a:r>
          </a:p>
          <a:p>
            <a:r>
              <a:rPr lang="ru-RU" sz="32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Савва Рожков, Дана </a:t>
            </a:r>
            <a:r>
              <a:rPr lang="ru-RU" sz="3200" b="1" dirty="0" err="1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Воловикова</a:t>
            </a:r>
            <a:r>
              <a:rPr lang="ru-RU" sz="32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3200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0"/>
            <a:ext cx="6768752" cy="1440160"/>
          </a:xfrm>
          <a:prstGeom prst="rect">
            <a:avLst/>
          </a:prstGeom>
        </p:spPr>
      </p:pic>
      <p:sp>
        <p:nvSpPr>
          <p:cNvPr id="12" name="Прямоугольник 11">
            <a:hlinkClick r:id="rId3" action="ppaction://hlinksldjump"/>
          </p:cNvPr>
          <p:cNvSpPr/>
          <p:nvPr/>
        </p:nvSpPr>
        <p:spPr>
          <a:xfrm>
            <a:off x="4067944" y="1772816"/>
            <a:ext cx="2088232" cy="50405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юджет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9AFB25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4" descr="C:\Users\Братчиков\Downloads\Буквы\0_5dc3e_f92bf836_XX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124744"/>
            <a:ext cx="1224136" cy="1224136"/>
          </a:xfrm>
          <a:prstGeom prst="rect">
            <a:avLst/>
          </a:prstGeom>
          <a:noFill/>
        </p:spPr>
      </p:pic>
      <p:pic>
        <p:nvPicPr>
          <p:cNvPr id="13" name="Picture 5" descr="C:\Users\Братчиков\Downloads\Буквы\0_5dc41_ff5da098_XXL.png">
            <a:hlinkClick r:id="rId5" action="ppaction://hlinksldjump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3212976"/>
            <a:ext cx="1152128" cy="1152128"/>
          </a:xfrm>
          <a:prstGeom prst="rect">
            <a:avLst/>
          </a:prstGeom>
          <a:noFill/>
        </p:spPr>
      </p:pic>
      <p:sp>
        <p:nvSpPr>
          <p:cNvPr id="14" name="Прямоугольник 13">
            <a:hlinkClick r:id="rId5" action="ppaction://hlinksldjump"/>
          </p:cNvPr>
          <p:cNvSpPr/>
          <p:nvPr/>
        </p:nvSpPr>
        <p:spPr>
          <a:xfrm>
            <a:off x="3923928" y="3717032"/>
            <a:ext cx="2088232" cy="50405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отация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6" name="Picture 5" descr="C:\Users\Братчиков\Downloads\Буквы\0_5dc41_ff5da098_XXL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4077072"/>
            <a:ext cx="1184995" cy="1184995"/>
          </a:xfrm>
          <a:prstGeom prst="rect">
            <a:avLst/>
          </a:prstGeom>
          <a:noFill/>
        </p:spPr>
      </p:pic>
      <p:sp>
        <p:nvSpPr>
          <p:cNvPr id="17" name="Прямоугольник 16">
            <a:hlinkClick r:id="rId7" action="ppaction://hlinksldjump"/>
          </p:cNvPr>
          <p:cNvSpPr/>
          <p:nvPr/>
        </p:nvSpPr>
        <p:spPr>
          <a:xfrm>
            <a:off x="2843808" y="4509120"/>
            <a:ext cx="4320480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оходы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бюджета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8" name="Picture 5" descr="C:\Users\Братчиков\Downloads\Буквы\0_5dc41_ff5da098_XXL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91680" y="1988840"/>
            <a:ext cx="1224136" cy="1224136"/>
          </a:xfrm>
          <a:prstGeom prst="rect">
            <a:avLst/>
          </a:prstGeom>
          <a:noFill/>
        </p:spPr>
      </p:pic>
      <p:sp>
        <p:nvSpPr>
          <p:cNvPr id="19" name="Прямоугольник 18">
            <a:hlinkClick r:id="rId9" action="ppaction://hlinksldjump"/>
          </p:cNvPr>
          <p:cNvSpPr/>
          <p:nvPr/>
        </p:nvSpPr>
        <p:spPr>
          <a:xfrm>
            <a:off x="2771800" y="2564904"/>
            <a:ext cx="4680520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E60A8D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ефицит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E60A8D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бюджета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E60A8D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" name="Picture 6" descr="C:\Users\Братчиков\Downloads\Буквы\0_5dc4f_fddafa2c_XXL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7544" y="5013176"/>
            <a:ext cx="1440160" cy="1440160"/>
          </a:xfrm>
          <a:prstGeom prst="rect">
            <a:avLst/>
          </a:prstGeom>
          <a:noFill/>
        </p:spPr>
      </p:pic>
      <p:sp>
        <p:nvSpPr>
          <p:cNvPr id="21" name="Прямоугольник 20">
            <a:hlinkClick r:id="rId11" action="ppaction://hlinksldjump"/>
          </p:cNvPr>
          <p:cNvSpPr/>
          <p:nvPr/>
        </p:nvSpPr>
        <p:spPr>
          <a:xfrm>
            <a:off x="1835696" y="5661248"/>
            <a:ext cx="6624736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ежбюджетные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трансферты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7664" y="0"/>
            <a:ext cx="6768752" cy="1412776"/>
          </a:xfrm>
          <a:prstGeom prst="rect">
            <a:avLst/>
          </a:prstGeom>
        </p:spPr>
      </p:pic>
      <p:sp>
        <p:nvSpPr>
          <p:cNvPr id="14" name="Прямоугольник 13">
            <a:hlinkClick r:id="rId3" action="ppaction://hlinksldjump"/>
          </p:cNvPr>
          <p:cNvSpPr/>
          <p:nvPr/>
        </p:nvSpPr>
        <p:spPr>
          <a:xfrm>
            <a:off x="2267744" y="3645024"/>
            <a:ext cx="5328592" cy="50405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</a:t>
            </a:r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сходы</a:t>
            </a:r>
            <a:r>
              <a:rPr lang="ru-RU" sz="5400" b="1" cap="none" spc="0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бюджета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9" name="Прямоугольник 18">
            <a:hlinkClick r:id="rId4" action="ppaction://hlinksldjump"/>
          </p:cNvPr>
          <p:cNvSpPr/>
          <p:nvPr/>
        </p:nvSpPr>
        <p:spPr>
          <a:xfrm>
            <a:off x="2051720" y="2564904"/>
            <a:ext cx="5904656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рофицит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rgbClr val="00B050"/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бюджета</a:t>
            </a:r>
            <a:endParaRPr lang="ru-RU" sz="5400" b="1" cap="none" spc="0" dirty="0">
              <a:ln w="19050">
                <a:solidFill>
                  <a:srgbClr val="00B050"/>
                </a:solidFill>
                <a:prstDash val="solid"/>
              </a:ln>
              <a:solidFill>
                <a:srgbClr val="9AFB25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" name="Picture 6" descr="C:\Users\Братчиков\Downloads\Буквы\0_5dc4f_fddafa2c_XXL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980728"/>
            <a:ext cx="1440160" cy="1440160"/>
          </a:xfrm>
          <a:prstGeom prst="rect">
            <a:avLst/>
          </a:prstGeom>
          <a:noFill/>
        </p:spPr>
      </p:pic>
      <p:sp>
        <p:nvSpPr>
          <p:cNvPr id="21" name="Прямоугольник 20">
            <a:hlinkClick r:id="rId7" action="ppaction://hlinksldjump"/>
          </p:cNvPr>
          <p:cNvSpPr/>
          <p:nvPr/>
        </p:nvSpPr>
        <p:spPr>
          <a:xfrm>
            <a:off x="2051720" y="6237312"/>
            <a:ext cx="6264696" cy="45943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инансовые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органы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2" name="Picture 7" descr="C:\Users\Братчиков\Downloads\Буквы\0_5dc53_6d45f49c_X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2132856"/>
            <a:ext cx="1226269" cy="1226269"/>
          </a:xfrm>
          <a:prstGeom prst="rect">
            <a:avLst/>
          </a:prstGeom>
          <a:noFill/>
        </p:spPr>
      </p:pic>
      <p:sp>
        <p:nvSpPr>
          <p:cNvPr id="15" name="Прямоугольник 14">
            <a:hlinkClick r:id="rId5" action="ppaction://hlinksldjump"/>
          </p:cNvPr>
          <p:cNvSpPr/>
          <p:nvPr/>
        </p:nvSpPr>
        <p:spPr>
          <a:xfrm>
            <a:off x="1475656" y="1844824"/>
            <a:ext cx="7416824" cy="50405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униципальная</a:t>
            </a:r>
            <a:r>
              <a:rPr lang="ru-RU" sz="5400" b="1" dirty="0" smtClean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программа</a:t>
            </a:r>
            <a:endParaRPr lang="ru-RU" sz="5400" b="1" cap="none" spc="0" dirty="0">
              <a:ln w="1905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4" name="Picture 8" descr="C:\Users\Братчиков\Downloads\Буквы\0_5dc54_5b3f6c5f_XXL.png">
            <a:hlinkClick r:id="rId3" action="ppaction://hlinksldjump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3140968"/>
            <a:ext cx="1110853" cy="1110853"/>
          </a:xfrm>
          <a:prstGeom prst="rect">
            <a:avLst/>
          </a:prstGeom>
          <a:noFill/>
        </p:spPr>
      </p:pic>
      <p:pic>
        <p:nvPicPr>
          <p:cNvPr id="26" name="Picture 9" descr="C:\Users\Братчиков\Downloads\Буквы\0_5dc55_cd97d17d_XXL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99792" y="4869160"/>
            <a:ext cx="1149994" cy="1149994"/>
          </a:xfrm>
          <a:prstGeom prst="rect">
            <a:avLst/>
          </a:prstGeom>
          <a:noFill/>
        </p:spPr>
      </p:pic>
      <p:sp>
        <p:nvSpPr>
          <p:cNvPr id="27" name="Прямоугольник 26">
            <a:hlinkClick r:id="rId10" action="ppaction://hlinksldjump"/>
          </p:cNvPr>
          <p:cNvSpPr/>
          <p:nvPr/>
        </p:nvSpPr>
        <p:spPr>
          <a:xfrm>
            <a:off x="3635896" y="5373216"/>
            <a:ext cx="2736304" cy="5760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убсидия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5" name="Picture 9" descr="C:\Users\Братчиков\Downloads\Буквы\0_5dc55_cd97d17d_XXL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4005064"/>
            <a:ext cx="1149994" cy="1149994"/>
          </a:xfrm>
          <a:prstGeom prst="rect">
            <a:avLst/>
          </a:prstGeom>
          <a:noFill/>
        </p:spPr>
      </p:pic>
      <p:sp>
        <p:nvSpPr>
          <p:cNvPr id="17" name="Прямоугольник 16">
            <a:hlinkClick r:id="rId12" action="ppaction://hlinksldjump"/>
          </p:cNvPr>
          <p:cNvSpPr/>
          <p:nvPr/>
        </p:nvSpPr>
        <p:spPr>
          <a:xfrm>
            <a:off x="3347864" y="4437112"/>
            <a:ext cx="3096344" cy="5760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убвенция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8" name="Picture 10" descr="C:\Users\Братчиков\Downloads\Буквы\0_5dc59_3bfd052e_XXL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43608" y="5517232"/>
            <a:ext cx="1196752" cy="1196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юджет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523" y="-31463"/>
            <a:ext cx="9276523" cy="6957392"/>
          </a:xfrm>
        </p:spPr>
      </p:pic>
      <p:sp>
        <p:nvSpPr>
          <p:cNvPr id="12" name="Прямоугольник 11"/>
          <p:cNvSpPr/>
          <p:nvPr/>
        </p:nvSpPr>
        <p:spPr>
          <a:xfrm>
            <a:off x="7092280" y="258296"/>
            <a:ext cx="1872208" cy="28803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9AFB25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юджет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9AFB25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4" descr="C:\Users\Братчиков\Downloads\Буквы\0_5dc3e_f92bf836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5606" y="-119153"/>
            <a:ext cx="758682" cy="758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Дефицит бюджета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63381" y="-243407"/>
            <a:ext cx="9507381" cy="7131922"/>
          </a:xfrm>
        </p:spPr>
      </p:pic>
      <p:pic>
        <p:nvPicPr>
          <p:cNvPr id="18" name="Picture 5" descr="C:\Users\Братчиков\Downloads\Буквы\0_5dc41_ff5da098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-13241"/>
            <a:ext cx="720080" cy="72008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5652120" y="184781"/>
            <a:ext cx="3312368" cy="3240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E60A8D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ефицит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E60A8D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бюджета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E60A8D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Дотация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5" descr="C:\Users\Братчиков\Downloads\Буквы\0_5dc41_ff5da098_XXL.pn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-27384"/>
            <a:ext cx="936104" cy="93610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7236296" y="188640"/>
            <a:ext cx="1728192" cy="43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отация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Доходы бюджета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3998" cy="6858000"/>
          </a:xfrm>
        </p:spPr>
      </p:pic>
      <p:pic>
        <p:nvPicPr>
          <p:cNvPr id="16" name="Picture 5" descr="C:\Users\Братчиков\Downloads\Буквы\0_5dc41_ff5da098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4762" y="-16750"/>
            <a:ext cx="853462" cy="85346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372200" y="116632"/>
            <a:ext cx="2664296" cy="37647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оходы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66CC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бюджета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ежбюджетные трансферты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" name="Picture 6" descr="C:\Users\Братчиков\Downloads\Буквы\0_5dc4f_fddafa2c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199" y="0"/>
            <a:ext cx="602405" cy="60240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5580112" y="256860"/>
            <a:ext cx="3483272" cy="3240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ежбюджетные</a:t>
            </a:r>
            <a:r>
              <a:rPr lang="ru-RU" sz="5400" b="1" dirty="0" smtClean="0">
                <a:ln w="1905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трансферты</a:t>
            </a:r>
            <a:endParaRPr lang="ru-RU" sz="5400" b="1" cap="none" spc="0" dirty="0">
              <a:ln w="1905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униципальная программа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" name="Picture 6" descr="C:\Users\Братчиков\Downloads\Буквы\0_5dc4f_fddafa2c_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-126582"/>
            <a:ext cx="814400" cy="8144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378559" y="350707"/>
            <a:ext cx="3744416" cy="28803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униципальная</a:t>
            </a:r>
            <a:r>
              <a:rPr lang="ru-RU" sz="5400" b="1" dirty="0" smtClean="0">
                <a:ln w="190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программа</a:t>
            </a:r>
            <a:endParaRPr lang="ru-RU" sz="5400" b="1" cap="none" spc="0" dirty="0">
              <a:ln w="1905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81</Words>
  <Application>Microsoft Office PowerPoint</Application>
  <PresentationFormat>Экран (4:3)</PresentationFormat>
  <Paragraphs>33</Paragraphs>
  <Slides>15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ё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Словарь бюджетных терминов</dc:title>
  <dc:creator>Братчиков</dc:creator>
  <cp:lastModifiedBy>user94</cp:lastModifiedBy>
  <cp:revision>31</cp:revision>
  <dcterms:created xsi:type="dcterms:W3CDTF">2016-07-11T14:47:48Z</dcterms:created>
  <dcterms:modified xsi:type="dcterms:W3CDTF">2016-07-12T07:16:23Z</dcterms:modified>
</cp:coreProperties>
</file>