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4" autoAdjust="0"/>
  </p:normalViewPr>
  <p:slideViewPr>
    <p:cSldViewPr>
      <p:cViewPr>
        <p:scale>
          <a:sx n="102" d="100"/>
          <a:sy n="102" d="100"/>
        </p:scale>
        <p:origin x="-456" y="-19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D10EA-8355-4AD9-A800-22FF0DCEF58D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7A464-A52C-4B55-9DC5-C60AD9DC81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98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7A464-A52C-4B55-9DC5-C60AD9DC817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7A464-A52C-4B55-9DC5-C60AD9DC817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9AB8-3EF9-4F36-8364-F5F6D4462E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741D-6254-4F79-805E-1AFEDFB406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9AB8-3EF9-4F36-8364-F5F6D4462E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741D-6254-4F79-805E-1AFEDFB406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9AB8-3EF9-4F36-8364-F5F6D4462E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741D-6254-4F79-805E-1AFEDFB406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9AB8-3EF9-4F36-8364-F5F6D4462E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741D-6254-4F79-805E-1AFEDFB406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9AB8-3EF9-4F36-8364-F5F6D4462E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741D-6254-4F79-805E-1AFEDFB406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9AB8-3EF9-4F36-8364-F5F6D4462E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741D-6254-4F79-805E-1AFEDFB406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9AB8-3EF9-4F36-8364-F5F6D4462E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741D-6254-4F79-805E-1AFEDFB406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9AB8-3EF9-4F36-8364-F5F6D4462E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741D-6254-4F79-805E-1AFEDFB406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9AB8-3EF9-4F36-8364-F5F6D4462E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741D-6254-4F79-805E-1AFEDFB406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9AB8-3EF9-4F36-8364-F5F6D4462E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741D-6254-4F79-805E-1AFEDFB406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9AB8-3EF9-4F36-8364-F5F6D4462E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741D-6254-4F79-805E-1AFEDFB406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29AB8-3EF9-4F36-8364-F5F6D4462ED3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D741D-6254-4F79-805E-1AFEDFB4063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Захар\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gkh_adm\Рабочий стол\Презентация\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gkh_adm\Рабочий стол\Презентация\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gkh_adm\Рабочий стол\Презентация\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255026" cy="4643452"/>
          </a:xfrm>
          <a:prstGeom prst="rect">
            <a:avLst/>
          </a:prstGeom>
          <a:noFill/>
        </p:spPr>
      </p:pic>
      <p:pic>
        <p:nvPicPr>
          <p:cNvPr id="3" name="Picture 3" descr="C:\Users\istomina_nv.ADMBGO\Desktop\DSC_7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7884" y="1000114"/>
            <a:ext cx="2857520" cy="173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istomina_nv.ADMBGO\Desktop\DSC_7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2928940"/>
            <a:ext cx="2643206" cy="166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gkh_adm\Рабочий стол\Презентация\0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4" name="Picture 2" descr="C:\Users\Maslakova_YO\Desktop\IMG_49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643320"/>
            <a:ext cx="2000264" cy="135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Maslakova_YO\Desktop\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3714758"/>
            <a:ext cx="1643074" cy="124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Maslakova_YO\Desktop\IMG_5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2357436"/>
            <a:ext cx="2020284" cy="1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Maslakova_YO\Desktop\IMG_49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928676"/>
            <a:ext cx="2000264" cy="135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Maslakova_YO\Desktop\IMG_49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2643188"/>
            <a:ext cx="1500770" cy="94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gkh_adm\Рабочий стол\Презентация\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gkh_adm\Рабочий стол\Презентация\0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Содержимое 3" descr="IMG-20151008-WA0010_resiz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8596" y="1214428"/>
            <a:ext cx="2333504" cy="1643074"/>
          </a:xfrm>
          <a:prstGeom prst="rect">
            <a:avLst/>
          </a:prstGeom>
        </p:spPr>
      </p:pic>
      <p:pic>
        <p:nvPicPr>
          <p:cNvPr id="4" name="Содержимое 3" descr="э п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786446" y="2786064"/>
            <a:ext cx="2961119" cy="1866793"/>
          </a:xfrm>
          <a:prstGeom prst="rect">
            <a:avLst/>
          </a:prstGeom>
        </p:spPr>
      </p:pic>
      <p:pic>
        <p:nvPicPr>
          <p:cNvPr id="5" name="Picture 4" descr="C:\Documents and Settings\shalunova\Рабочий стол\IMG_03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428874"/>
            <a:ext cx="2286016" cy="1748885"/>
          </a:xfrm>
          <a:prstGeom prst="rect">
            <a:avLst/>
          </a:prstGeom>
          <a:noFill/>
        </p:spPr>
      </p:pic>
      <p:pic>
        <p:nvPicPr>
          <p:cNvPr id="6" name="Picture 4" descr="C:\Documents and Settings\shalunova\Рабочий стол\IMG_38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2928940"/>
            <a:ext cx="2438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8" descr="IMG_03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72198" y="1070389"/>
            <a:ext cx="2705088" cy="1668057"/>
          </a:xfrm>
          <a:prstGeom prst="rect">
            <a:avLst/>
          </a:prstGeom>
        </p:spPr>
      </p:pic>
      <p:pic>
        <p:nvPicPr>
          <p:cNvPr id="8" name="Picture 3" descr="C:\Documents and Settings\shalunova\Рабочий стол\FullSizeRende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1071552"/>
            <a:ext cx="1821659" cy="1285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gkh_adm\Рабочий стол\Презентация\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2" descr="C:\Documents and Settings\shalunova\Рабочий стол\432c634c_resizedScaled_817to5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00181"/>
            <a:ext cx="2928958" cy="2431588"/>
          </a:xfrm>
          <a:prstGeom prst="rect">
            <a:avLst/>
          </a:prstGeom>
          <a:noFill/>
        </p:spPr>
      </p:pic>
      <p:pic>
        <p:nvPicPr>
          <p:cNvPr id="4" name="Содержимое 3" descr="лр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1643056"/>
            <a:ext cx="2639291" cy="1600200"/>
          </a:xfrm>
          <a:prstGeom prst="rect">
            <a:avLst/>
          </a:prstGeom>
        </p:spPr>
      </p:pic>
      <p:pic>
        <p:nvPicPr>
          <p:cNvPr id="5" name="Picture 3" descr="C:\Documents and Settings\shalunova\Рабочий стол\2972052_log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1643056"/>
            <a:ext cx="2830469" cy="2428892"/>
          </a:xfrm>
          <a:prstGeom prst="rect">
            <a:avLst/>
          </a:prstGeom>
          <a:noFill/>
        </p:spPr>
      </p:pic>
      <p:pic>
        <p:nvPicPr>
          <p:cNvPr id="6" name="Содержимое 3" descr="FullSizeRend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14678" y="3286130"/>
            <a:ext cx="2503892" cy="143973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gkh_adm\Рабочий стол\Презентация\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gkh_adm\Рабочий стол\Презентация\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gkh_adm\Рабочий стол\Презентация\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gkh_adm\Рабочий стол\Презентация\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gkh_adm\Рабочий стол\Презентация\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gkh_adm\Рабочий стол\Презентация\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gkh_adm\Рабочий стол\Презентация\007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gkh_adm\Рабочий стол\Презентация\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gkh_adm\Рабочий стол\Презентация\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</Words>
  <Application>Microsoft Office PowerPoint</Application>
  <PresentationFormat>Экран (16:9)</PresentationFormat>
  <Paragraphs>2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MultiDVD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gkh_adm</dc:creator>
  <cp:lastModifiedBy>Истомина Н.В.</cp:lastModifiedBy>
  <cp:revision>2</cp:revision>
  <dcterms:created xsi:type="dcterms:W3CDTF">2017-10-11T07:15:56Z</dcterms:created>
  <dcterms:modified xsi:type="dcterms:W3CDTF">2018-03-21T11:16:48Z</dcterms:modified>
</cp:coreProperties>
</file>